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19" r:id="rId2"/>
    <p:sldMasterId id="2147483731" r:id="rId3"/>
    <p:sldMasterId id="2147483744" r:id="rId4"/>
    <p:sldMasterId id="2147483768" r:id="rId5"/>
    <p:sldMasterId id="2147483793" r:id="rId6"/>
    <p:sldMasterId id="2147483806" r:id="rId7"/>
    <p:sldMasterId id="2147483820" r:id="rId8"/>
    <p:sldMasterId id="2147483833" r:id="rId9"/>
    <p:sldMasterId id="2147483846" r:id="rId10"/>
    <p:sldMasterId id="2147483860" r:id="rId11"/>
    <p:sldMasterId id="2147483875" r:id="rId12"/>
    <p:sldMasterId id="2147483887" r:id="rId13"/>
  </p:sldMasterIdLst>
  <p:notesMasterIdLst>
    <p:notesMasterId r:id="rId49"/>
  </p:notesMasterIdLst>
  <p:handoutMasterIdLst>
    <p:handoutMasterId r:id="rId50"/>
  </p:handoutMasterIdLst>
  <p:sldIdLst>
    <p:sldId id="314" r:id="rId14"/>
    <p:sldId id="256" r:id="rId15"/>
    <p:sldId id="283" r:id="rId16"/>
    <p:sldId id="315" r:id="rId17"/>
    <p:sldId id="338" r:id="rId18"/>
    <p:sldId id="337" r:id="rId19"/>
    <p:sldId id="301" r:id="rId20"/>
    <p:sldId id="340" r:id="rId21"/>
    <p:sldId id="341" r:id="rId22"/>
    <p:sldId id="343" r:id="rId23"/>
    <p:sldId id="347" r:id="rId24"/>
    <p:sldId id="349" r:id="rId25"/>
    <p:sldId id="318" r:id="rId26"/>
    <p:sldId id="346" r:id="rId27"/>
    <p:sldId id="359" r:id="rId28"/>
    <p:sldId id="360" r:id="rId29"/>
    <p:sldId id="354" r:id="rId30"/>
    <p:sldId id="322" r:id="rId31"/>
    <p:sldId id="309" r:id="rId32"/>
    <p:sldId id="355" r:id="rId33"/>
    <p:sldId id="350" r:id="rId34"/>
    <p:sldId id="357" r:id="rId35"/>
    <p:sldId id="316" r:id="rId36"/>
    <p:sldId id="317" r:id="rId37"/>
    <p:sldId id="332" r:id="rId38"/>
    <p:sldId id="333" r:id="rId39"/>
    <p:sldId id="334" r:id="rId40"/>
    <p:sldId id="323" r:id="rId41"/>
    <p:sldId id="325" r:id="rId42"/>
    <p:sldId id="336" r:id="rId43"/>
    <p:sldId id="327" r:id="rId44"/>
    <p:sldId id="328" r:id="rId45"/>
    <p:sldId id="330" r:id="rId46"/>
    <p:sldId id="361" r:id="rId47"/>
    <p:sldId id="362" r:id="rId48"/>
  </p:sldIdLst>
  <p:sldSz cx="9144000" cy="6477000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6956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3911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0865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7823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4773" algn="l" defTabSz="913911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1732" algn="l" defTabSz="913911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198682" algn="l" defTabSz="913911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5644" algn="l" defTabSz="913911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 autoAdjust="0"/>
  </p:normalViewPr>
  <p:slideViewPr>
    <p:cSldViewPr>
      <p:cViewPr varScale="1">
        <p:scale>
          <a:sx n="74" d="100"/>
          <a:sy n="74" d="100"/>
        </p:scale>
        <p:origin x="-1182" y="-96"/>
      </p:cViewPr>
      <p:guideLst>
        <p:guide orient="horz" pos="20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67F29-9436-46DF-948D-6F263F6D87B0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A3DC559-9910-4F1C-A7DD-E18A20AB37D2}">
      <dgm:prSet custT="1"/>
      <dgm:spPr/>
      <dgm:t>
        <a:bodyPr/>
        <a:lstStyle/>
        <a:p>
          <a:pPr algn="just" rtl="0"/>
          <a:r>
            <a:rPr lang="pt-BR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Conforma o modelo público de ações e serviços de saúde no Brasil. </a:t>
          </a:r>
        </a:p>
      </dgm:t>
    </dgm:pt>
    <dgm:pt modelId="{C65CFCFE-3D8F-4447-9A24-03CA04530763}" type="parTrans" cxnId="{9D866594-7DBB-4BD0-85F1-FCA971447068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498D913-350A-4B79-BA8B-4DADFEB99C8F}" type="sibTrans" cxnId="{9D866594-7DBB-4BD0-85F1-FCA971447068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13C573A-9D6C-4FE7-B43D-BFC7E0128AE3}">
      <dgm:prSet custT="1"/>
      <dgm:spPr/>
      <dgm:t>
        <a:bodyPr/>
        <a:lstStyle/>
        <a:p>
          <a:pPr algn="just" rtl="0"/>
          <a:r>
            <a:rPr lang="pt-BR" sz="20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Representou um importante ponto de inflexão na evolução institucional do país e determinou um novo arcabouço jurídico-institucional no campo das políticas públicas em saúde.</a:t>
          </a:r>
          <a:endParaRPr lang="pt-BR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78F50E-CC54-4C30-873C-0757867CE938}" type="parTrans" cxnId="{496B0E56-AA3F-4F8D-A5B9-0BA0E91FAFC3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A272646-8702-44D9-9B51-EAF26C2DEEB5}" type="sibTrans" cxnId="{496B0E56-AA3F-4F8D-A5B9-0BA0E91FAFC3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0E98889-5A34-4059-ADC6-616B3F4E5A3E}">
      <dgm:prSet custT="1"/>
      <dgm:spPr>
        <a:solidFill>
          <a:srgbClr val="FFC000"/>
        </a:solidFill>
      </dgm:spPr>
      <dgm:t>
        <a:bodyPr/>
        <a:lstStyle/>
        <a:p>
          <a:pPr algn="r" rtl="0"/>
          <a:r>
            <a:rPr lang="pt-BR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SISTEMA DE PROTEÇÃO E DIREITO À SAÚDE </a:t>
          </a:r>
        </a:p>
      </dgm:t>
    </dgm:pt>
    <dgm:pt modelId="{65F4D5CF-1EFA-49B0-9ECD-ED9D5C5B7DFE}" type="parTrans" cxnId="{B7C5F85F-9537-4788-A6F3-9B931AB2A390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58B4F06-84B8-4CF6-AD76-845B5F243221}" type="sibTrans" cxnId="{B7C5F85F-9537-4788-A6F3-9B931AB2A390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C2697DD-02DE-4434-96BC-D240D7E8079B}">
      <dgm:prSet custT="1"/>
      <dgm:spPr/>
      <dgm:t>
        <a:bodyPr/>
        <a:lstStyle/>
        <a:p>
          <a:pPr algn="just" rtl="0"/>
          <a:r>
            <a:rPr lang="pt-BR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Orientado por um conjunto de </a:t>
          </a:r>
          <a:r>
            <a:rPr lang="pt-BR" sz="2000" b="1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princípios e diretrizes </a:t>
          </a:r>
          <a:r>
            <a:rPr lang="pt-BR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válidos para todo o território nacional.</a:t>
          </a:r>
        </a:p>
      </dgm:t>
    </dgm:pt>
    <dgm:pt modelId="{3ED2EF21-232E-42B4-9359-F154399A4B1A}" type="parTrans" cxnId="{A4217587-AFF0-48B6-AFEB-4513392AC643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1C3C65-CE2B-475E-BB1C-F3D981A074F4}" type="sibTrans" cxnId="{A4217587-AFF0-48B6-AFEB-4513392AC643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925EAF7-C028-4863-81E3-1EB5595128A3}">
      <dgm:prSet custT="1"/>
      <dgm:spPr/>
      <dgm:t>
        <a:bodyPr/>
        <a:lstStyle/>
        <a:p>
          <a:pPr algn="just" rtl="0"/>
          <a:r>
            <a:rPr lang="pt-BR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Concepção ampla do direito à saúde e do papel do Estado na garantia desse direito incorporando, em sua estrutura institucional e decisória, espaços e instrumentos para democratização e compartilhamento da gestão do sistema de saúde.  </a:t>
          </a:r>
        </a:p>
      </dgm:t>
    </dgm:pt>
    <dgm:pt modelId="{0FD92463-FF7D-4628-BB05-31980FEA205F}" type="parTrans" cxnId="{3C3F51A1-226C-4D84-88AB-AFAFD6B98DEF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6856F19-9651-4892-91B6-A3DD277856C0}" type="sibTrans" cxnId="{3C3F51A1-226C-4D84-88AB-AFAFD6B98DEF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A64979-2B3C-481F-B1AF-8583BC7D8D0A}" type="pres">
      <dgm:prSet presAssocID="{60C67F29-9436-46DF-948D-6F263F6D87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8F2E27F-759C-4A0D-91C2-BE996A7C62A9}" type="pres">
      <dgm:prSet presAssocID="{0925EAF7-C028-4863-81E3-1EB5595128A3}" presName="boxAndChildren" presStyleCnt="0"/>
      <dgm:spPr/>
    </dgm:pt>
    <dgm:pt modelId="{AAC3C034-313F-49D4-BAC1-33128396AE41}" type="pres">
      <dgm:prSet presAssocID="{0925EAF7-C028-4863-81E3-1EB5595128A3}" presName="parentTextBox" presStyleLbl="node1" presStyleIdx="0" presStyleCnt="5" custScaleY="139427" custLinFactNeighborY="-7524"/>
      <dgm:spPr/>
      <dgm:t>
        <a:bodyPr/>
        <a:lstStyle/>
        <a:p>
          <a:endParaRPr lang="pt-BR"/>
        </a:p>
      </dgm:t>
    </dgm:pt>
    <dgm:pt modelId="{B47B8260-2911-4EF8-8BE6-91EF2F78A25D}" type="pres">
      <dgm:prSet presAssocID="{2A1C3C65-CE2B-475E-BB1C-F3D981A074F4}" presName="sp" presStyleCnt="0"/>
      <dgm:spPr/>
    </dgm:pt>
    <dgm:pt modelId="{F7C139D3-D15B-4DE0-B815-2C44A88F7109}" type="pres">
      <dgm:prSet presAssocID="{2C2697DD-02DE-4434-96BC-D240D7E8079B}" presName="arrowAndChildren" presStyleCnt="0"/>
      <dgm:spPr/>
    </dgm:pt>
    <dgm:pt modelId="{5C931059-61F3-43D9-8EEB-EF6BE15ABFEC}" type="pres">
      <dgm:prSet presAssocID="{2C2697DD-02DE-4434-96BC-D240D7E8079B}" presName="parentTextArrow" presStyleLbl="node1" presStyleIdx="1" presStyleCnt="5" custLinFactNeighborY="-4996"/>
      <dgm:spPr/>
      <dgm:t>
        <a:bodyPr/>
        <a:lstStyle/>
        <a:p>
          <a:endParaRPr lang="pt-BR"/>
        </a:p>
      </dgm:t>
    </dgm:pt>
    <dgm:pt modelId="{DD2C8BBE-DB68-42B9-BB66-DE2D033D9084}" type="pres">
      <dgm:prSet presAssocID="{7A272646-8702-44D9-9B51-EAF26C2DEEB5}" presName="sp" presStyleCnt="0"/>
      <dgm:spPr/>
    </dgm:pt>
    <dgm:pt modelId="{7DA03C35-48C3-44CF-85DB-3BF815CEF380}" type="pres">
      <dgm:prSet presAssocID="{213C573A-9D6C-4FE7-B43D-BFC7E0128AE3}" presName="arrowAndChildren" presStyleCnt="0"/>
      <dgm:spPr/>
    </dgm:pt>
    <dgm:pt modelId="{FA5E1091-4BB4-453F-A624-5F490C10725B}" type="pres">
      <dgm:prSet presAssocID="{213C573A-9D6C-4FE7-B43D-BFC7E0128AE3}" presName="parentTextArrow" presStyleLbl="node1" presStyleIdx="2" presStyleCnt="5" custScaleY="114771" custLinFactNeighborY="-12"/>
      <dgm:spPr/>
      <dgm:t>
        <a:bodyPr/>
        <a:lstStyle/>
        <a:p>
          <a:endParaRPr lang="pt-BR"/>
        </a:p>
      </dgm:t>
    </dgm:pt>
    <dgm:pt modelId="{7A3F2536-27B2-4540-A030-57B1153ADB15}" type="pres">
      <dgm:prSet presAssocID="{6498D913-350A-4B79-BA8B-4DADFEB99C8F}" presName="sp" presStyleCnt="0"/>
      <dgm:spPr/>
    </dgm:pt>
    <dgm:pt modelId="{EE1FF316-E11B-45D7-A3FB-CFDD859C2E07}" type="pres">
      <dgm:prSet presAssocID="{7A3DC559-9910-4F1C-A7DD-E18A20AB37D2}" presName="arrowAndChildren" presStyleCnt="0"/>
      <dgm:spPr/>
    </dgm:pt>
    <dgm:pt modelId="{C6A7EE8C-0C6C-4639-AA94-7C2B3AA97540}" type="pres">
      <dgm:prSet presAssocID="{7A3DC559-9910-4F1C-A7DD-E18A20AB37D2}" presName="parentTextArrow" presStyleLbl="node1" presStyleIdx="3" presStyleCnt="5"/>
      <dgm:spPr/>
      <dgm:t>
        <a:bodyPr/>
        <a:lstStyle/>
        <a:p>
          <a:endParaRPr lang="pt-BR"/>
        </a:p>
      </dgm:t>
    </dgm:pt>
    <dgm:pt modelId="{654503F3-8237-4E12-A34A-E628B353DF15}" type="pres">
      <dgm:prSet presAssocID="{158B4F06-84B8-4CF6-AD76-845B5F243221}" presName="sp" presStyleCnt="0"/>
      <dgm:spPr/>
    </dgm:pt>
    <dgm:pt modelId="{890A1726-27CE-4705-81A9-39D6E9069BAD}" type="pres">
      <dgm:prSet presAssocID="{90E98889-5A34-4059-ADC6-616B3F4E5A3E}" presName="arrowAndChildren" presStyleCnt="0"/>
      <dgm:spPr/>
    </dgm:pt>
    <dgm:pt modelId="{4F3D1E3E-F71D-4570-BEBA-FB99D65DACA7}" type="pres">
      <dgm:prSet presAssocID="{90E98889-5A34-4059-ADC6-616B3F4E5A3E}" presName="parentTextArrow" presStyleLbl="node1" presStyleIdx="4" presStyleCnt="5"/>
      <dgm:spPr/>
      <dgm:t>
        <a:bodyPr/>
        <a:lstStyle/>
        <a:p>
          <a:endParaRPr lang="pt-BR"/>
        </a:p>
      </dgm:t>
    </dgm:pt>
  </dgm:ptLst>
  <dgm:cxnLst>
    <dgm:cxn modelId="{2E2E10DD-1F30-49A1-BF94-83C88FAB0789}" type="presOf" srcId="{213C573A-9D6C-4FE7-B43D-BFC7E0128AE3}" destId="{FA5E1091-4BB4-453F-A624-5F490C10725B}" srcOrd="0" destOrd="0" presId="urn:microsoft.com/office/officeart/2005/8/layout/process4"/>
    <dgm:cxn modelId="{3C3F51A1-226C-4D84-88AB-AFAFD6B98DEF}" srcId="{60C67F29-9436-46DF-948D-6F263F6D87B0}" destId="{0925EAF7-C028-4863-81E3-1EB5595128A3}" srcOrd="4" destOrd="0" parTransId="{0FD92463-FF7D-4628-BB05-31980FEA205F}" sibTransId="{F6856F19-9651-4892-91B6-A3DD277856C0}"/>
    <dgm:cxn modelId="{879973CE-2EB3-481B-9F47-126A19CDE76F}" type="presOf" srcId="{90E98889-5A34-4059-ADC6-616B3F4E5A3E}" destId="{4F3D1E3E-F71D-4570-BEBA-FB99D65DACA7}" srcOrd="0" destOrd="0" presId="urn:microsoft.com/office/officeart/2005/8/layout/process4"/>
    <dgm:cxn modelId="{A4217587-AFF0-48B6-AFEB-4513392AC643}" srcId="{60C67F29-9436-46DF-948D-6F263F6D87B0}" destId="{2C2697DD-02DE-4434-96BC-D240D7E8079B}" srcOrd="3" destOrd="0" parTransId="{3ED2EF21-232E-42B4-9359-F154399A4B1A}" sibTransId="{2A1C3C65-CE2B-475E-BB1C-F3D981A074F4}"/>
    <dgm:cxn modelId="{FE108B42-DB84-47AE-9D24-62F042369682}" type="presOf" srcId="{0925EAF7-C028-4863-81E3-1EB5595128A3}" destId="{AAC3C034-313F-49D4-BAC1-33128396AE41}" srcOrd="0" destOrd="0" presId="urn:microsoft.com/office/officeart/2005/8/layout/process4"/>
    <dgm:cxn modelId="{B7C5F85F-9537-4788-A6F3-9B931AB2A390}" srcId="{60C67F29-9436-46DF-948D-6F263F6D87B0}" destId="{90E98889-5A34-4059-ADC6-616B3F4E5A3E}" srcOrd="0" destOrd="0" parTransId="{65F4D5CF-1EFA-49B0-9ECD-ED9D5C5B7DFE}" sibTransId="{158B4F06-84B8-4CF6-AD76-845B5F243221}"/>
    <dgm:cxn modelId="{496B0E56-AA3F-4F8D-A5B9-0BA0E91FAFC3}" srcId="{60C67F29-9436-46DF-948D-6F263F6D87B0}" destId="{213C573A-9D6C-4FE7-B43D-BFC7E0128AE3}" srcOrd="2" destOrd="0" parTransId="{2A78F50E-CC54-4C30-873C-0757867CE938}" sibTransId="{7A272646-8702-44D9-9B51-EAF26C2DEEB5}"/>
    <dgm:cxn modelId="{31B0C7EE-3E6B-4429-B164-E26DE48E27EE}" type="presOf" srcId="{7A3DC559-9910-4F1C-A7DD-E18A20AB37D2}" destId="{C6A7EE8C-0C6C-4639-AA94-7C2B3AA97540}" srcOrd="0" destOrd="0" presId="urn:microsoft.com/office/officeart/2005/8/layout/process4"/>
    <dgm:cxn modelId="{0F65FCF3-E711-485B-9F49-3B6AB896E05D}" type="presOf" srcId="{2C2697DD-02DE-4434-96BC-D240D7E8079B}" destId="{5C931059-61F3-43D9-8EEB-EF6BE15ABFEC}" srcOrd="0" destOrd="0" presId="urn:microsoft.com/office/officeart/2005/8/layout/process4"/>
    <dgm:cxn modelId="{9D866594-7DBB-4BD0-85F1-FCA971447068}" srcId="{60C67F29-9436-46DF-948D-6F263F6D87B0}" destId="{7A3DC559-9910-4F1C-A7DD-E18A20AB37D2}" srcOrd="1" destOrd="0" parTransId="{C65CFCFE-3D8F-4447-9A24-03CA04530763}" sibTransId="{6498D913-350A-4B79-BA8B-4DADFEB99C8F}"/>
    <dgm:cxn modelId="{B5B1DF66-8937-4674-B968-4067612523D4}" type="presOf" srcId="{60C67F29-9436-46DF-948D-6F263F6D87B0}" destId="{F7A64979-2B3C-481F-B1AF-8583BC7D8D0A}" srcOrd="0" destOrd="0" presId="urn:microsoft.com/office/officeart/2005/8/layout/process4"/>
    <dgm:cxn modelId="{6B93361B-8356-4049-87F2-81ACE04978DA}" type="presParOf" srcId="{F7A64979-2B3C-481F-B1AF-8583BC7D8D0A}" destId="{18F2E27F-759C-4A0D-91C2-BE996A7C62A9}" srcOrd="0" destOrd="0" presId="urn:microsoft.com/office/officeart/2005/8/layout/process4"/>
    <dgm:cxn modelId="{DBABE7CC-03C0-43EE-82B7-B85A2235A78D}" type="presParOf" srcId="{18F2E27F-759C-4A0D-91C2-BE996A7C62A9}" destId="{AAC3C034-313F-49D4-BAC1-33128396AE41}" srcOrd="0" destOrd="0" presId="urn:microsoft.com/office/officeart/2005/8/layout/process4"/>
    <dgm:cxn modelId="{39A80372-EC7B-4D45-8F79-56072B0D1028}" type="presParOf" srcId="{F7A64979-2B3C-481F-B1AF-8583BC7D8D0A}" destId="{B47B8260-2911-4EF8-8BE6-91EF2F78A25D}" srcOrd="1" destOrd="0" presId="urn:microsoft.com/office/officeart/2005/8/layout/process4"/>
    <dgm:cxn modelId="{DD432918-4F06-4521-A87B-5B60D307F4EA}" type="presParOf" srcId="{F7A64979-2B3C-481F-B1AF-8583BC7D8D0A}" destId="{F7C139D3-D15B-4DE0-B815-2C44A88F7109}" srcOrd="2" destOrd="0" presId="urn:microsoft.com/office/officeart/2005/8/layout/process4"/>
    <dgm:cxn modelId="{55A1F3C4-C6AE-4F2E-A355-7FF8879CA721}" type="presParOf" srcId="{F7C139D3-D15B-4DE0-B815-2C44A88F7109}" destId="{5C931059-61F3-43D9-8EEB-EF6BE15ABFEC}" srcOrd="0" destOrd="0" presId="urn:microsoft.com/office/officeart/2005/8/layout/process4"/>
    <dgm:cxn modelId="{5A524B87-7CD4-4662-A37B-590141710177}" type="presParOf" srcId="{F7A64979-2B3C-481F-B1AF-8583BC7D8D0A}" destId="{DD2C8BBE-DB68-42B9-BB66-DE2D033D9084}" srcOrd="3" destOrd="0" presId="urn:microsoft.com/office/officeart/2005/8/layout/process4"/>
    <dgm:cxn modelId="{66FE60C8-DB0E-4EC9-BDE0-648FAFF32922}" type="presParOf" srcId="{F7A64979-2B3C-481F-B1AF-8583BC7D8D0A}" destId="{7DA03C35-48C3-44CF-85DB-3BF815CEF380}" srcOrd="4" destOrd="0" presId="urn:microsoft.com/office/officeart/2005/8/layout/process4"/>
    <dgm:cxn modelId="{81ABF9C3-F5C8-4914-B7BE-3FB0754A5341}" type="presParOf" srcId="{7DA03C35-48C3-44CF-85DB-3BF815CEF380}" destId="{FA5E1091-4BB4-453F-A624-5F490C10725B}" srcOrd="0" destOrd="0" presId="urn:microsoft.com/office/officeart/2005/8/layout/process4"/>
    <dgm:cxn modelId="{F5812E0F-7CA9-40B9-BD9F-31EEAAB8008E}" type="presParOf" srcId="{F7A64979-2B3C-481F-B1AF-8583BC7D8D0A}" destId="{7A3F2536-27B2-4540-A030-57B1153ADB15}" srcOrd="5" destOrd="0" presId="urn:microsoft.com/office/officeart/2005/8/layout/process4"/>
    <dgm:cxn modelId="{0E12F1FC-9583-424F-B346-FD304DF46E1A}" type="presParOf" srcId="{F7A64979-2B3C-481F-B1AF-8583BC7D8D0A}" destId="{EE1FF316-E11B-45D7-A3FB-CFDD859C2E07}" srcOrd="6" destOrd="0" presId="urn:microsoft.com/office/officeart/2005/8/layout/process4"/>
    <dgm:cxn modelId="{4A29E99C-DC9A-4DF8-AE32-69C48D70E0E8}" type="presParOf" srcId="{EE1FF316-E11B-45D7-A3FB-CFDD859C2E07}" destId="{C6A7EE8C-0C6C-4639-AA94-7C2B3AA97540}" srcOrd="0" destOrd="0" presId="urn:microsoft.com/office/officeart/2005/8/layout/process4"/>
    <dgm:cxn modelId="{B66E48F4-BBA9-437C-B006-9CCF88C4879E}" type="presParOf" srcId="{F7A64979-2B3C-481F-B1AF-8583BC7D8D0A}" destId="{654503F3-8237-4E12-A34A-E628B353DF15}" srcOrd="7" destOrd="0" presId="urn:microsoft.com/office/officeart/2005/8/layout/process4"/>
    <dgm:cxn modelId="{CB00CB5D-C071-4B47-9E0F-18CB43757673}" type="presParOf" srcId="{F7A64979-2B3C-481F-B1AF-8583BC7D8D0A}" destId="{890A1726-27CE-4705-81A9-39D6E9069BAD}" srcOrd="8" destOrd="0" presId="urn:microsoft.com/office/officeart/2005/8/layout/process4"/>
    <dgm:cxn modelId="{437926DC-9AA3-4BB9-8F67-D368A3F881E1}" type="presParOf" srcId="{890A1726-27CE-4705-81A9-39D6E9069BAD}" destId="{4F3D1E3E-F71D-4570-BEBA-FB99D65DACA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E35E48-2C22-49A6-990A-F0999D5B0903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F5E75EE-C876-4B9F-BAD5-2A623A2B8EC2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t-BR" sz="2000" b="1"/>
            <a:t>Transferências constitucionais da União</a:t>
          </a:r>
          <a:endParaRPr lang="pt-BR" sz="2000"/>
        </a:p>
      </dgm:t>
    </dgm:pt>
    <dgm:pt modelId="{66D5BA2B-AAD1-4E17-BEAA-54ADEBAFD37E}" type="parTrans" cxnId="{55E7A385-43C5-4717-89D5-BB70EB404714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466382E7-B025-4989-AD62-D9F4206C2902}" type="sibTrans" cxnId="{55E7A385-43C5-4717-89D5-BB70EB404714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6E926B82-0705-4ECC-B7EC-7E7EBFA68C21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t-BR" sz="2000" b="1" dirty="0"/>
            <a:t>Transferências do estado </a:t>
          </a:r>
          <a:endParaRPr lang="pt-BR" sz="2000" dirty="0"/>
        </a:p>
      </dgm:t>
    </dgm:pt>
    <dgm:pt modelId="{7A2680C0-A0B7-4052-B9E6-B77055E09905}" type="parTrans" cxnId="{37095094-FA7B-4D0F-9C80-AF19A284BBB3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71C1CB4C-B318-4C21-AE20-6EB0473B1339}" type="sibTrans" cxnId="{37095094-FA7B-4D0F-9C80-AF19A284BBB3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ED4993A5-7512-4BAA-91BB-348EC70FECC1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t-BR" sz="2000" b="1" dirty="0"/>
            <a:t>Recursos do município para ações de saúde – EC 29</a:t>
          </a:r>
          <a:endParaRPr lang="pt-BR" sz="2000" dirty="0"/>
        </a:p>
      </dgm:t>
    </dgm:pt>
    <dgm:pt modelId="{B5525391-DAFC-4371-8ABF-4DADB16BA8A7}" type="parTrans" cxnId="{627A0A80-7ADA-492E-BA14-5F95AE5E6BDE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53CE4E9A-641F-4388-9D22-56DC02433F21}" type="sibTrans" cxnId="{627A0A80-7ADA-492E-BA14-5F95AE5E6BDE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CF356CBE-EC53-4856-8E98-DC2C561BA345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t-BR" sz="2000" b="1" dirty="0"/>
            <a:t>Transferências de convênios da União</a:t>
          </a:r>
          <a:endParaRPr lang="pt-BR" sz="2000" dirty="0"/>
        </a:p>
      </dgm:t>
    </dgm:pt>
    <dgm:pt modelId="{DCB31517-FCB8-4ED3-AEA7-91D72F29D6AD}" type="parTrans" cxnId="{0E241055-E948-4E66-833E-2922342076FE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A2B6DB6A-8FBA-4A01-98EC-97D77FFF480A}" type="sibTrans" cxnId="{0E241055-E948-4E66-833E-2922342076FE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10F4B33F-315A-41C7-859B-409C4E0FBE61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t-BR" sz="2000" b="1"/>
            <a:t>Transferências de convênios do estado</a:t>
          </a:r>
          <a:endParaRPr lang="pt-BR" sz="2000"/>
        </a:p>
      </dgm:t>
    </dgm:pt>
    <dgm:pt modelId="{49A895D2-FF82-4769-9C93-355C8CAB3FCE}" type="parTrans" cxnId="{B9126FA5-BB98-477A-8C29-988206ED0186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BBFE6F7C-F295-4B64-895F-89A29D4551C3}" type="sibTrans" cxnId="{B9126FA5-BB98-477A-8C29-988206ED0186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A2220E82-15F6-4CDF-A60B-77C94814B994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t-BR" sz="2000" b="1"/>
            <a:t>Receitas próprias</a:t>
          </a:r>
          <a:endParaRPr lang="pt-BR" sz="2000"/>
        </a:p>
      </dgm:t>
    </dgm:pt>
    <dgm:pt modelId="{38926071-0497-438C-9895-465436524917}" type="parTrans" cxnId="{5C18859E-60ED-4B26-9EC4-7BF344BCDB29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F3F44861-4753-4A55-9D30-18DFF6149ADF}" type="sibTrans" cxnId="{5C18859E-60ED-4B26-9EC4-7BF344BCDB29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AFCDEA6E-67D4-49E2-9C25-AD8CAB253CDE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t-BR" sz="2000" b="1" dirty="0"/>
            <a:t>Receitas patrimoniais</a:t>
          </a:r>
          <a:endParaRPr lang="pt-BR" sz="2000" dirty="0"/>
        </a:p>
      </dgm:t>
    </dgm:pt>
    <dgm:pt modelId="{3DD9FF54-0CF1-49E1-89E7-880DE217DC8E}" type="parTrans" cxnId="{F9BA0983-4734-4C74-9F15-F5F84EFE7ECD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E0AD100A-B461-4D72-8B2B-63FC7CABEAC3}" type="sibTrans" cxnId="{F9BA0983-4734-4C74-9F15-F5F84EFE7ECD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83035DDC-F65C-49F6-B220-9C96D66F67F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t-BR" sz="2000" b="1"/>
            <a:t>Doações e outras.</a:t>
          </a:r>
          <a:endParaRPr lang="pt-BR" sz="2000"/>
        </a:p>
      </dgm:t>
    </dgm:pt>
    <dgm:pt modelId="{93622558-058C-4F73-BF34-FD9500F1805A}" type="parTrans" cxnId="{D239AA53-E3C8-403E-A190-F485284438E0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B63A7029-D7DF-47A1-814A-CD31F7554E80}" type="sibTrans" cxnId="{D239AA53-E3C8-403E-A190-F485284438E0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753FFB71-B6C9-4544-9394-83969AA7F415}" type="pres">
      <dgm:prSet presAssocID="{98E35E48-2C22-49A6-990A-F0999D5B090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E7753BAD-E532-46F4-9AF8-C0A506093428}" type="pres">
      <dgm:prSet presAssocID="{8F5E75EE-C876-4B9F-BAD5-2A623A2B8EC2}" presName="compNode" presStyleCnt="0"/>
      <dgm:spPr/>
    </dgm:pt>
    <dgm:pt modelId="{B6D26EFD-0C65-49D3-8EDA-A4B6896953D1}" type="pres">
      <dgm:prSet presAssocID="{8F5E75EE-C876-4B9F-BAD5-2A623A2B8EC2}" presName="dummyConnPt" presStyleCnt="0"/>
      <dgm:spPr/>
    </dgm:pt>
    <dgm:pt modelId="{03A2E757-656C-4C07-A53E-DFA8CC32BBD9}" type="pres">
      <dgm:prSet presAssocID="{8F5E75EE-C876-4B9F-BAD5-2A623A2B8EC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9F1FE6-F89D-4AAC-B331-2489FF115A01}" type="pres">
      <dgm:prSet presAssocID="{466382E7-B025-4989-AD62-D9F4206C2902}" presName="sibTrans" presStyleLbl="bgSibTrans2D1" presStyleIdx="0" presStyleCnt="7"/>
      <dgm:spPr>
        <a:prstGeom prst="plus">
          <a:avLst/>
        </a:prstGeom>
      </dgm:spPr>
      <dgm:t>
        <a:bodyPr/>
        <a:lstStyle/>
        <a:p>
          <a:endParaRPr lang="pt-BR"/>
        </a:p>
      </dgm:t>
    </dgm:pt>
    <dgm:pt modelId="{BAB95899-D3E5-4B5E-83B2-313B8F869549}" type="pres">
      <dgm:prSet presAssocID="{6E926B82-0705-4ECC-B7EC-7E7EBFA68C21}" presName="compNode" presStyleCnt="0"/>
      <dgm:spPr/>
    </dgm:pt>
    <dgm:pt modelId="{455D20FB-1ACB-4831-8617-4EF1EE8A25BD}" type="pres">
      <dgm:prSet presAssocID="{6E926B82-0705-4ECC-B7EC-7E7EBFA68C21}" presName="dummyConnPt" presStyleCnt="0"/>
      <dgm:spPr/>
    </dgm:pt>
    <dgm:pt modelId="{C17A096D-01F4-4FF1-A4AB-6679AFB7110F}" type="pres">
      <dgm:prSet presAssocID="{6E926B82-0705-4ECC-B7EC-7E7EBFA68C2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270145-0406-4D97-86CA-CAA59EA0EEE4}" type="pres">
      <dgm:prSet presAssocID="{71C1CB4C-B318-4C21-AE20-6EB0473B1339}" presName="sibTrans" presStyleLbl="bgSibTrans2D1" presStyleIdx="1" presStyleCnt="7"/>
      <dgm:spPr>
        <a:prstGeom prst="plus">
          <a:avLst/>
        </a:prstGeom>
      </dgm:spPr>
      <dgm:t>
        <a:bodyPr/>
        <a:lstStyle/>
        <a:p>
          <a:endParaRPr lang="pt-BR"/>
        </a:p>
      </dgm:t>
    </dgm:pt>
    <dgm:pt modelId="{57E1BF15-A51E-4845-A77A-B3C05948468E}" type="pres">
      <dgm:prSet presAssocID="{ED4993A5-7512-4BAA-91BB-348EC70FECC1}" presName="compNode" presStyleCnt="0"/>
      <dgm:spPr/>
    </dgm:pt>
    <dgm:pt modelId="{F2EC0440-1DAF-4C02-A5D7-DB54A108DB88}" type="pres">
      <dgm:prSet presAssocID="{ED4993A5-7512-4BAA-91BB-348EC70FECC1}" presName="dummyConnPt" presStyleCnt="0"/>
      <dgm:spPr/>
    </dgm:pt>
    <dgm:pt modelId="{C064D62F-0D64-431C-BB33-C2D59A7904D3}" type="pres">
      <dgm:prSet presAssocID="{ED4993A5-7512-4BAA-91BB-348EC70FECC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608A12-4654-48A3-94CE-7B3114B6ADE5}" type="pres">
      <dgm:prSet presAssocID="{53CE4E9A-641F-4388-9D22-56DC02433F21}" presName="sibTrans" presStyleLbl="bgSibTrans2D1" presStyleIdx="2" presStyleCnt="7"/>
      <dgm:spPr/>
      <dgm:t>
        <a:bodyPr/>
        <a:lstStyle/>
        <a:p>
          <a:endParaRPr lang="pt-BR"/>
        </a:p>
      </dgm:t>
    </dgm:pt>
    <dgm:pt modelId="{63FF46A8-AC04-4F05-AE0E-AF1A713F2D21}" type="pres">
      <dgm:prSet presAssocID="{CF356CBE-EC53-4856-8E98-DC2C561BA345}" presName="compNode" presStyleCnt="0"/>
      <dgm:spPr/>
    </dgm:pt>
    <dgm:pt modelId="{1B2ED799-9955-4741-BD7E-1985C0E9F4E8}" type="pres">
      <dgm:prSet presAssocID="{CF356CBE-EC53-4856-8E98-DC2C561BA345}" presName="dummyConnPt" presStyleCnt="0"/>
      <dgm:spPr/>
    </dgm:pt>
    <dgm:pt modelId="{EFFFDB34-FA55-451A-806B-3EDFDE040D50}" type="pres">
      <dgm:prSet presAssocID="{CF356CBE-EC53-4856-8E98-DC2C561BA34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7F90DF-D952-4FA2-8499-BDD5C3B08E8F}" type="pres">
      <dgm:prSet presAssocID="{A2B6DB6A-8FBA-4A01-98EC-97D77FFF480A}" presName="sibTrans" presStyleLbl="bgSibTrans2D1" presStyleIdx="3" presStyleCnt="7"/>
      <dgm:spPr/>
      <dgm:t>
        <a:bodyPr/>
        <a:lstStyle/>
        <a:p>
          <a:endParaRPr lang="pt-BR"/>
        </a:p>
      </dgm:t>
    </dgm:pt>
    <dgm:pt modelId="{BEC8CE80-8A5D-4AFC-93B2-E3731586209D}" type="pres">
      <dgm:prSet presAssocID="{10F4B33F-315A-41C7-859B-409C4E0FBE61}" presName="compNode" presStyleCnt="0"/>
      <dgm:spPr/>
    </dgm:pt>
    <dgm:pt modelId="{9E81929F-7BA2-40D7-9103-9FBCC18A97BA}" type="pres">
      <dgm:prSet presAssocID="{10F4B33F-315A-41C7-859B-409C4E0FBE61}" presName="dummyConnPt" presStyleCnt="0"/>
      <dgm:spPr/>
    </dgm:pt>
    <dgm:pt modelId="{7A1078A8-6A93-4713-8FF0-94DBCCC3E516}" type="pres">
      <dgm:prSet presAssocID="{10F4B33F-315A-41C7-859B-409C4E0FBE6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BB208F-7BB0-43C5-84DF-20E6CD948737}" type="pres">
      <dgm:prSet presAssocID="{BBFE6F7C-F295-4B64-895F-89A29D4551C3}" presName="sibTrans" presStyleLbl="bgSibTrans2D1" presStyleIdx="4" presStyleCnt="7"/>
      <dgm:spPr/>
      <dgm:t>
        <a:bodyPr/>
        <a:lstStyle/>
        <a:p>
          <a:endParaRPr lang="pt-BR"/>
        </a:p>
      </dgm:t>
    </dgm:pt>
    <dgm:pt modelId="{ADAF4927-EF65-4629-8E02-086314651366}" type="pres">
      <dgm:prSet presAssocID="{A2220E82-15F6-4CDF-A60B-77C94814B994}" presName="compNode" presStyleCnt="0"/>
      <dgm:spPr/>
    </dgm:pt>
    <dgm:pt modelId="{AAFCE061-81F2-4A16-AF35-7B4AFA489878}" type="pres">
      <dgm:prSet presAssocID="{A2220E82-15F6-4CDF-A60B-77C94814B994}" presName="dummyConnPt" presStyleCnt="0"/>
      <dgm:spPr/>
    </dgm:pt>
    <dgm:pt modelId="{03EE928B-1F63-4A88-BD16-154422473F6C}" type="pres">
      <dgm:prSet presAssocID="{A2220E82-15F6-4CDF-A60B-77C94814B99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E7BE96-5EB2-4201-93E6-446A96782FE0}" type="pres">
      <dgm:prSet presAssocID="{F3F44861-4753-4A55-9D30-18DFF6149ADF}" presName="sibTrans" presStyleLbl="bgSibTrans2D1" presStyleIdx="5" presStyleCnt="7"/>
      <dgm:spPr/>
      <dgm:t>
        <a:bodyPr/>
        <a:lstStyle/>
        <a:p>
          <a:endParaRPr lang="pt-BR"/>
        </a:p>
      </dgm:t>
    </dgm:pt>
    <dgm:pt modelId="{DFEF8575-98CF-411D-884A-88944EBDF8E6}" type="pres">
      <dgm:prSet presAssocID="{AFCDEA6E-67D4-49E2-9C25-AD8CAB253CDE}" presName="compNode" presStyleCnt="0"/>
      <dgm:spPr/>
    </dgm:pt>
    <dgm:pt modelId="{D16AC69B-C139-4615-A074-7DC9AA2B14B2}" type="pres">
      <dgm:prSet presAssocID="{AFCDEA6E-67D4-49E2-9C25-AD8CAB253CDE}" presName="dummyConnPt" presStyleCnt="0"/>
      <dgm:spPr/>
    </dgm:pt>
    <dgm:pt modelId="{54BC77F9-8296-4EF2-A16C-11C90D32BFD4}" type="pres">
      <dgm:prSet presAssocID="{AFCDEA6E-67D4-49E2-9C25-AD8CAB253CD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2C434F-D126-4712-8468-7B62FFD94FF6}" type="pres">
      <dgm:prSet presAssocID="{E0AD100A-B461-4D72-8B2B-63FC7CABEAC3}" presName="sibTrans" presStyleLbl="bgSibTrans2D1" presStyleIdx="6" presStyleCnt="7"/>
      <dgm:spPr/>
      <dgm:t>
        <a:bodyPr/>
        <a:lstStyle/>
        <a:p>
          <a:endParaRPr lang="pt-BR"/>
        </a:p>
      </dgm:t>
    </dgm:pt>
    <dgm:pt modelId="{9A0D5B7D-FDBE-4DBB-AF4C-D5CFFD5A75D6}" type="pres">
      <dgm:prSet presAssocID="{83035DDC-F65C-49F6-B220-9C96D66F67F6}" presName="compNode" presStyleCnt="0"/>
      <dgm:spPr/>
    </dgm:pt>
    <dgm:pt modelId="{4C6C5640-FE39-4DF6-A758-83494235F6C5}" type="pres">
      <dgm:prSet presAssocID="{83035DDC-F65C-49F6-B220-9C96D66F67F6}" presName="dummyConnPt" presStyleCnt="0"/>
      <dgm:spPr/>
    </dgm:pt>
    <dgm:pt modelId="{D8B58D37-DD34-4346-937C-1E58DD6B9A98}" type="pres">
      <dgm:prSet presAssocID="{83035DDC-F65C-49F6-B220-9C96D66F67F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ADF23AE-E1CA-47DD-A168-42A61CB9447C}" type="presOf" srcId="{8F5E75EE-C876-4B9F-BAD5-2A623A2B8EC2}" destId="{03A2E757-656C-4C07-A53E-DFA8CC32BBD9}" srcOrd="0" destOrd="0" presId="urn:microsoft.com/office/officeart/2005/8/layout/bProcess4"/>
    <dgm:cxn modelId="{96733C17-6072-4B7A-9570-0EE2EC00D8EE}" type="presOf" srcId="{CF356CBE-EC53-4856-8E98-DC2C561BA345}" destId="{EFFFDB34-FA55-451A-806B-3EDFDE040D50}" srcOrd="0" destOrd="0" presId="urn:microsoft.com/office/officeart/2005/8/layout/bProcess4"/>
    <dgm:cxn modelId="{73F8E3E1-0FBD-48B2-ACBD-6FA6E775F347}" type="presOf" srcId="{F3F44861-4753-4A55-9D30-18DFF6149ADF}" destId="{E2E7BE96-5EB2-4201-93E6-446A96782FE0}" srcOrd="0" destOrd="0" presId="urn:microsoft.com/office/officeart/2005/8/layout/bProcess4"/>
    <dgm:cxn modelId="{C6BB1D3D-B22E-42D5-A309-AC8ED07AC9D0}" type="presOf" srcId="{BBFE6F7C-F295-4B64-895F-89A29D4551C3}" destId="{68BB208F-7BB0-43C5-84DF-20E6CD948737}" srcOrd="0" destOrd="0" presId="urn:microsoft.com/office/officeart/2005/8/layout/bProcess4"/>
    <dgm:cxn modelId="{627A0A80-7ADA-492E-BA14-5F95AE5E6BDE}" srcId="{98E35E48-2C22-49A6-990A-F0999D5B0903}" destId="{ED4993A5-7512-4BAA-91BB-348EC70FECC1}" srcOrd="2" destOrd="0" parTransId="{B5525391-DAFC-4371-8ABF-4DADB16BA8A7}" sibTransId="{53CE4E9A-641F-4388-9D22-56DC02433F21}"/>
    <dgm:cxn modelId="{D239AA53-E3C8-403E-A190-F485284438E0}" srcId="{98E35E48-2C22-49A6-990A-F0999D5B0903}" destId="{83035DDC-F65C-49F6-B220-9C96D66F67F6}" srcOrd="7" destOrd="0" parTransId="{93622558-058C-4F73-BF34-FD9500F1805A}" sibTransId="{B63A7029-D7DF-47A1-814A-CD31F7554E80}"/>
    <dgm:cxn modelId="{2E95C61C-4A30-4521-BD73-036E3D3615ED}" type="presOf" srcId="{71C1CB4C-B318-4C21-AE20-6EB0473B1339}" destId="{6F270145-0406-4D97-86CA-CAA59EA0EEE4}" srcOrd="0" destOrd="0" presId="urn:microsoft.com/office/officeart/2005/8/layout/bProcess4"/>
    <dgm:cxn modelId="{FA6B632D-AF8A-411D-AE8D-4F44791DA6B4}" type="presOf" srcId="{A2B6DB6A-8FBA-4A01-98EC-97D77FFF480A}" destId="{7E7F90DF-D952-4FA2-8499-BDD5C3B08E8F}" srcOrd="0" destOrd="0" presId="urn:microsoft.com/office/officeart/2005/8/layout/bProcess4"/>
    <dgm:cxn modelId="{A2F6C0AA-7CB4-4932-B84B-1E6E6D064E24}" type="presOf" srcId="{83035DDC-F65C-49F6-B220-9C96D66F67F6}" destId="{D8B58D37-DD34-4346-937C-1E58DD6B9A98}" srcOrd="0" destOrd="0" presId="urn:microsoft.com/office/officeart/2005/8/layout/bProcess4"/>
    <dgm:cxn modelId="{B9126FA5-BB98-477A-8C29-988206ED0186}" srcId="{98E35E48-2C22-49A6-990A-F0999D5B0903}" destId="{10F4B33F-315A-41C7-859B-409C4E0FBE61}" srcOrd="4" destOrd="0" parTransId="{49A895D2-FF82-4769-9C93-355C8CAB3FCE}" sibTransId="{BBFE6F7C-F295-4B64-895F-89A29D4551C3}"/>
    <dgm:cxn modelId="{877FEDEA-0A24-4335-B377-B60E47123AFA}" type="presOf" srcId="{AFCDEA6E-67D4-49E2-9C25-AD8CAB253CDE}" destId="{54BC77F9-8296-4EF2-A16C-11C90D32BFD4}" srcOrd="0" destOrd="0" presId="urn:microsoft.com/office/officeart/2005/8/layout/bProcess4"/>
    <dgm:cxn modelId="{D22D1251-444C-410B-A2DE-B4F3E0422B51}" type="presOf" srcId="{466382E7-B025-4989-AD62-D9F4206C2902}" destId="{629F1FE6-F89D-4AAC-B331-2489FF115A01}" srcOrd="0" destOrd="0" presId="urn:microsoft.com/office/officeart/2005/8/layout/bProcess4"/>
    <dgm:cxn modelId="{864FB432-8238-4A14-A336-44CAE0A19CAA}" type="presOf" srcId="{ED4993A5-7512-4BAA-91BB-348EC70FECC1}" destId="{C064D62F-0D64-431C-BB33-C2D59A7904D3}" srcOrd="0" destOrd="0" presId="urn:microsoft.com/office/officeart/2005/8/layout/bProcess4"/>
    <dgm:cxn modelId="{703D655E-8119-492C-9568-957493E1AB2B}" type="presOf" srcId="{53CE4E9A-641F-4388-9D22-56DC02433F21}" destId="{B5608A12-4654-48A3-94CE-7B3114B6ADE5}" srcOrd="0" destOrd="0" presId="urn:microsoft.com/office/officeart/2005/8/layout/bProcess4"/>
    <dgm:cxn modelId="{F9BA0983-4734-4C74-9F15-F5F84EFE7ECD}" srcId="{98E35E48-2C22-49A6-990A-F0999D5B0903}" destId="{AFCDEA6E-67D4-49E2-9C25-AD8CAB253CDE}" srcOrd="6" destOrd="0" parTransId="{3DD9FF54-0CF1-49E1-89E7-880DE217DC8E}" sibTransId="{E0AD100A-B461-4D72-8B2B-63FC7CABEAC3}"/>
    <dgm:cxn modelId="{672A158C-AD9D-4BE5-8D84-AE87A1F583A9}" type="presOf" srcId="{10F4B33F-315A-41C7-859B-409C4E0FBE61}" destId="{7A1078A8-6A93-4713-8FF0-94DBCCC3E516}" srcOrd="0" destOrd="0" presId="urn:microsoft.com/office/officeart/2005/8/layout/bProcess4"/>
    <dgm:cxn modelId="{5AE50681-A363-4CB8-A5C3-8C5D043404F1}" type="presOf" srcId="{A2220E82-15F6-4CDF-A60B-77C94814B994}" destId="{03EE928B-1F63-4A88-BD16-154422473F6C}" srcOrd="0" destOrd="0" presId="urn:microsoft.com/office/officeart/2005/8/layout/bProcess4"/>
    <dgm:cxn modelId="{6A1FB816-8E4A-42EE-A477-7FEC311AA4F4}" type="presOf" srcId="{98E35E48-2C22-49A6-990A-F0999D5B0903}" destId="{753FFB71-B6C9-4544-9394-83969AA7F415}" srcOrd="0" destOrd="0" presId="urn:microsoft.com/office/officeart/2005/8/layout/bProcess4"/>
    <dgm:cxn modelId="{06129D8E-40DB-4E0B-B5CA-B396C3B09F5F}" type="presOf" srcId="{6E926B82-0705-4ECC-B7EC-7E7EBFA68C21}" destId="{C17A096D-01F4-4FF1-A4AB-6679AFB7110F}" srcOrd="0" destOrd="0" presId="urn:microsoft.com/office/officeart/2005/8/layout/bProcess4"/>
    <dgm:cxn modelId="{55E7A385-43C5-4717-89D5-BB70EB404714}" srcId="{98E35E48-2C22-49A6-990A-F0999D5B0903}" destId="{8F5E75EE-C876-4B9F-BAD5-2A623A2B8EC2}" srcOrd="0" destOrd="0" parTransId="{66D5BA2B-AAD1-4E17-BEAA-54ADEBAFD37E}" sibTransId="{466382E7-B025-4989-AD62-D9F4206C2902}"/>
    <dgm:cxn modelId="{37095094-FA7B-4D0F-9C80-AF19A284BBB3}" srcId="{98E35E48-2C22-49A6-990A-F0999D5B0903}" destId="{6E926B82-0705-4ECC-B7EC-7E7EBFA68C21}" srcOrd="1" destOrd="0" parTransId="{7A2680C0-A0B7-4052-B9E6-B77055E09905}" sibTransId="{71C1CB4C-B318-4C21-AE20-6EB0473B1339}"/>
    <dgm:cxn modelId="{0E241055-E948-4E66-833E-2922342076FE}" srcId="{98E35E48-2C22-49A6-990A-F0999D5B0903}" destId="{CF356CBE-EC53-4856-8E98-DC2C561BA345}" srcOrd="3" destOrd="0" parTransId="{DCB31517-FCB8-4ED3-AEA7-91D72F29D6AD}" sibTransId="{A2B6DB6A-8FBA-4A01-98EC-97D77FFF480A}"/>
    <dgm:cxn modelId="{5D8735DB-E5EE-4179-8562-0EE1A9ADB333}" type="presOf" srcId="{E0AD100A-B461-4D72-8B2B-63FC7CABEAC3}" destId="{C82C434F-D126-4712-8468-7B62FFD94FF6}" srcOrd="0" destOrd="0" presId="urn:microsoft.com/office/officeart/2005/8/layout/bProcess4"/>
    <dgm:cxn modelId="{5C18859E-60ED-4B26-9EC4-7BF344BCDB29}" srcId="{98E35E48-2C22-49A6-990A-F0999D5B0903}" destId="{A2220E82-15F6-4CDF-A60B-77C94814B994}" srcOrd="5" destOrd="0" parTransId="{38926071-0497-438C-9895-465436524917}" sibTransId="{F3F44861-4753-4A55-9D30-18DFF6149ADF}"/>
    <dgm:cxn modelId="{067C4193-0A12-4ED1-BAD9-FA6E79FCF5C0}" type="presParOf" srcId="{753FFB71-B6C9-4544-9394-83969AA7F415}" destId="{E7753BAD-E532-46F4-9AF8-C0A506093428}" srcOrd="0" destOrd="0" presId="urn:microsoft.com/office/officeart/2005/8/layout/bProcess4"/>
    <dgm:cxn modelId="{6F57CAA1-AF1A-4751-9F00-BD1C86D37D33}" type="presParOf" srcId="{E7753BAD-E532-46F4-9AF8-C0A506093428}" destId="{B6D26EFD-0C65-49D3-8EDA-A4B6896953D1}" srcOrd="0" destOrd="0" presId="urn:microsoft.com/office/officeart/2005/8/layout/bProcess4"/>
    <dgm:cxn modelId="{8657BBD9-03F0-41A8-B586-815B77C540FA}" type="presParOf" srcId="{E7753BAD-E532-46F4-9AF8-C0A506093428}" destId="{03A2E757-656C-4C07-A53E-DFA8CC32BBD9}" srcOrd="1" destOrd="0" presId="urn:microsoft.com/office/officeart/2005/8/layout/bProcess4"/>
    <dgm:cxn modelId="{84A35C3D-1339-47B2-A86B-AC7F3E441AAF}" type="presParOf" srcId="{753FFB71-B6C9-4544-9394-83969AA7F415}" destId="{629F1FE6-F89D-4AAC-B331-2489FF115A01}" srcOrd="1" destOrd="0" presId="urn:microsoft.com/office/officeart/2005/8/layout/bProcess4"/>
    <dgm:cxn modelId="{1662CC4D-FF8F-4DB8-B166-F0BFB97C9A2E}" type="presParOf" srcId="{753FFB71-B6C9-4544-9394-83969AA7F415}" destId="{BAB95899-D3E5-4B5E-83B2-313B8F869549}" srcOrd="2" destOrd="0" presId="urn:microsoft.com/office/officeart/2005/8/layout/bProcess4"/>
    <dgm:cxn modelId="{43264E63-46FB-4333-9109-80FCE61FBA3F}" type="presParOf" srcId="{BAB95899-D3E5-4B5E-83B2-313B8F869549}" destId="{455D20FB-1ACB-4831-8617-4EF1EE8A25BD}" srcOrd="0" destOrd="0" presId="urn:microsoft.com/office/officeart/2005/8/layout/bProcess4"/>
    <dgm:cxn modelId="{2C61E883-E86B-45B2-9370-024F057ED642}" type="presParOf" srcId="{BAB95899-D3E5-4B5E-83B2-313B8F869549}" destId="{C17A096D-01F4-4FF1-A4AB-6679AFB7110F}" srcOrd="1" destOrd="0" presId="urn:microsoft.com/office/officeart/2005/8/layout/bProcess4"/>
    <dgm:cxn modelId="{3BBF3E77-3A19-4162-B0E4-F4A4263093DB}" type="presParOf" srcId="{753FFB71-B6C9-4544-9394-83969AA7F415}" destId="{6F270145-0406-4D97-86CA-CAA59EA0EEE4}" srcOrd="3" destOrd="0" presId="urn:microsoft.com/office/officeart/2005/8/layout/bProcess4"/>
    <dgm:cxn modelId="{B9B6F503-5FA7-4789-9B60-0DCF8ED54288}" type="presParOf" srcId="{753FFB71-B6C9-4544-9394-83969AA7F415}" destId="{57E1BF15-A51E-4845-A77A-B3C05948468E}" srcOrd="4" destOrd="0" presId="urn:microsoft.com/office/officeart/2005/8/layout/bProcess4"/>
    <dgm:cxn modelId="{B63C7F00-DB14-4311-BC24-A5284D4C510B}" type="presParOf" srcId="{57E1BF15-A51E-4845-A77A-B3C05948468E}" destId="{F2EC0440-1DAF-4C02-A5D7-DB54A108DB88}" srcOrd="0" destOrd="0" presId="urn:microsoft.com/office/officeart/2005/8/layout/bProcess4"/>
    <dgm:cxn modelId="{17CDC265-3EAC-477E-97A0-A53FBCFCDE3A}" type="presParOf" srcId="{57E1BF15-A51E-4845-A77A-B3C05948468E}" destId="{C064D62F-0D64-431C-BB33-C2D59A7904D3}" srcOrd="1" destOrd="0" presId="urn:microsoft.com/office/officeart/2005/8/layout/bProcess4"/>
    <dgm:cxn modelId="{E1477EB4-B6A5-42F3-BD55-72B5045A4E8C}" type="presParOf" srcId="{753FFB71-B6C9-4544-9394-83969AA7F415}" destId="{B5608A12-4654-48A3-94CE-7B3114B6ADE5}" srcOrd="5" destOrd="0" presId="urn:microsoft.com/office/officeart/2005/8/layout/bProcess4"/>
    <dgm:cxn modelId="{CBD159BD-0E2E-41A4-8CE7-518834C42D21}" type="presParOf" srcId="{753FFB71-B6C9-4544-9394-83969AA7F415}" destId="{63FF46A8-AC04-4F05-AE0E-AF1A713F2D21}" srcOrd="6" destOrd="0" presId="urn:microsoft.com/office/officeart/2005/8/layout/bProcess4"/>
    <dgm:cxn modelId="{8F801204-071E-4FAE-AA83-87C031818640}" type="presParOf" srcId="{63FF46A8-AC04-4F05-AE0E-AF1A713F2D21}" destId="{1B2ED799-9955-4741-BD7E-1985C0E9F4E8}" srcOrd="0" destOrd="0" presId="urn:microsoft.com/office/officeart/2005/8/layout/bProcess4"/>
    <dgm:cxn modelId="{EB419ECE-8623-4E85-9F12-11034B536CA7}" type="presParOf" srcId="{63FF46A8-AC04-4F05-AE0E-AF1A713F2D21}" destId="{EFFFDB34-FA55-451A-806B-3EDFDE040D50}" srcOrd="1" destOrd="0" presId="urn:microsoft.com/office/officeart/2005/8/layout/bProcess4"/>
    <dgm:cxn modelId="{2D696038-0A3D-49BF-9AE8-4B0CA72821AB}" type="presParOf" srcId="{753FFB71-B6C9-4544-9394-83969AA7F415}" destId="{7E7F90DF-D952-4FA2-8499-BDD5C3B08E8F}" srcOrd="7" destOrd="0" presId="urn:microsoft.com/office/officeart/2005/8/layout/bProcess4"/>
    <dgm:cxn modelId="{6AD4ECB5-9F0A-4CC8-9EC0-3A35586318F8}" type="presParOf" srcId="{753FFB71-B6C9-4544-9394-83969AA7F415}" destId="{BEC8CE80-8A5D-4AFC-93B2-E3731586209D}" srcOrd="8" destOrd="0" presId="urn:microsoft.com/office/officeart/2005/8/layout/bProcess4"/>
    <dgm:cxn modelId="{BEDBA8AC-B341-4777-8017-3D7D1226849F}" type="presParOf" srcId="{BEC8CE80-8A5D-4AFC-93B2-E3731586209D}" destId="{9E81929F-7BA2-40D7-9103-9FBCC18A97BA}" srcOrd="0" destOrd="0" presId="urn:microsoft.com/office/officeart/2005/8/layout/bProcess4"/>
    <dgm:cxn modelId="{B303E060-09B1-43EF-9646-D31C70CF4F4C}" type="presParOf" srcId="{BEC8CE80-8A5D-4AFC-93B2-E3731586209D}" destId="{7A1078A8-6A93-4713-8FF0-94DBCCC3E516}" srcOrd="1" destOrd="0" presId="urn:microsoft.com/office/officeart/2005/8/layout/bProcess4"/>
    <dgm:cxn modelId="{13447738-AC9D-4187-985C-289CE5E59A25}" type="presParOf" srcId="{753FFB71-B6C9-4544-9394-83969AA7F415}" destId="{68BB208F-7BB0-43C5-84DF-20E6CD948737}" srcOrd="9" destOrd="0" presId="urn:microsoft.com/office/officeart/2005/8/layout/bProcess4"/>
    <dgm:cxn modelId="{6EBC12A4-9280-42A7-8745-C12924D3572D}" type="presParOf" srcId="{753FFB71-B6C9-4544-9394-83969AA7F415}" destId="{ADAF4927-EF65-4629-8E02-086314651366}" srcOrd="10" destOrd="0" presId="urn:microsoft.com/office/officeart/2005/8/layout/bProcess4"/>
    <dgm:cxn modelId="{DECC3E08-CB4B-4F59-ABBB-4B2891426671}" type="presParOf" srcId="{ADAF4927-EF65-4629-8E02-086314651366}" destId="{AAFCE061-81F2-4A16-AF35-7B4AFA489878}" srcOrd="0" destOrd="0" presId="urn:microsoft.com/office/officeart/2005/8/layout/bProcess4"/>
    <dgm:cxn modelId="{462FB5ED-A0D2-43C0-8A1E-573C6B9034BA}" type="presParOf" srcId="{ADAF4927-EF65-4629-8E02-086314651366}" destId="{03EE928B-1F63-4A88-BD16-154422473F6C}" srcOrd="1" destOrd="0" presId="urn:microsoft.com/office/officeart/2005/8/layout/bProcess4"/>
    <dgm:cxn modelId="{059A4FFC-195E-4C90-AA7A-437A08F3E6C5}" type="presParOf" srcId="{753FFB71-B6C9-4544-9394-83969AA7F415}" destId="{E2E7BE96-5EB2-4201-93E6-446A96782FE0}" srcOrd="11" destOrd="0" presId="urn:microsoft.com/office/officeart/2005/8/layout/bProcess4"/>
    <dgm:cxn modelId="{36C5E431-C8BD-4D98-97B1-DA8F59CAC892}" type="presParOf" srcId="{753FFB71-B6C9-4544-9394-83969AA7F415}" destId="{DFEF8575-98CF-411D-884A-88944EBDF8E6}" srcOrd="12" destOrd="0" presId="urn:microsoft.com/office/officeart/2005/8/layout/bProcess4"/>
    <dgm:cxn modelId="{00D91B3E-5F39-4F14-9CCA-37EA07AA6612}" type="presParOf" srcId="{DFEF8575-98CF-411D-884A-88944EBDF8E6}" destId="{D16AC69B-C139-4615-A074-7DC9AA2B14B2}" srcOrd="0" destOrd="0" presId="urn:microsoft.com/office/officeart/2005/8/layout/bProcess4"/>
    <dgm:cxn modelId="{8E716924-91B6-4A61-BC39-B71C6BB156E8}" type="presParOf" srcId="{DFEF8575-98CF-411D-884A-88944EBDF8E6}" destId="{54BC77F9-8296-4EF2-A16C-11C90D32BFD4}" srcOrd="1" destOrd="0" presId="urn:microsoft.com/office/officeart/2005/8/layout/bProcess4"/>
    <dgm:cxn modelId="{B762BCD7-A067-4033-A38C-92BE85F88508}" type="presParOf" srcId="{753FFB71-B6C9-4544-9394-83969AA7F415}" destId="{C82C434F-D126-4712-8468-7B62FFD94FF6}" srcOrd="13" destOrd="0" presId="urn:microsoft.com/office/officeart/2005/8/layout/bProcess4"/>
    <dgm:cxn modelId="{183F27E1-B548-4586-B664-730E524656FC}" type="presParOf" srcId="{753FFB71-B6C9-4544-9394-83969AA7F415}" destId="{9A0D5B7D-FDBE-4DBB-AF4C-D5CFFD5A75D6}" srcOrd="14" destOrd="0" presId="urn:microsoft.com/office/officeart/2005/8/layout/bProcess4"/>
    <dgm:cxn modelId="{A0CC6A67-C676-4171-A089-A219B4030C1B}" type="presParOf" srcId="{9A0D5B7D-FDBE-4DBB-AF4C-D5CFFD5A75D6}" destId="{4C6C5640-FE39-4DF6-A758-83494235F6C5}" srcOrd="0" destOrd="0" presId="urn:microsoft.com/office/officeart/2005/8/layout/bProcess4"/>
    <dgm:cxn modelId="{3CAAD4AF-6BE0-44B6-81A4-BA628B5DD11F}" type="presParOf" srcId="{9A0D5B7D-FDBE-4DBB-AF4C-D5CFFD5A75D6}" destId="{D8B58D37-DD34-4346-937C-1E58DD6B9A9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9A0E4E-9E92-47E5-A6BD-416DF498349A}" type="doc">
      <dgm:prSet loTypeId="urn:microsoft.com/office/officeart/2005/8/layout/chart3" loCatId="cycle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023CF16A-ACCF-4DE1-A782-E484477293BB}">
      <dgm:prSet custT="1"/>
      <dgm:spPr/>
      <dgm:t>
        <a:bodyPr/>
        <a:lstStyle/>
        <a:p>
          <a:pPr rtl="0"/>
          <a:r>
            <a:rPr lang="pt-BR" sz="2400" b="0" dirty="0">
              <a:solidFill>
                <a:schemeClr val="tx1"/>
              </a:solidFill>
            </a:rPr>
            <a:t>ASSIST.  FARMACÊUTICA</a:t>
          </a:r>
        </a:p>
      </dgm:t>
    </dgm:pt>
    <dgm:pt modelId="{D9C82B70-98FB-42BF-BEAE-6192A3287FFF}" type="parTrans" cxnId="{B2CFBEEC-DE53-4642-AD44-8FED8686193A}">
      <dgm:prSet/>
      <dgm:spPr/>
      <dgm:t>
        <a:bodyPr/>
        <a:lstStyle/>
        <a:p>
          <a:endParaRPr lang="pt-BR" sz="2800" b="0">
            <a:solidFill>
              <a:schemeClr val="tx1"/>
            </a:solidFill>
          </a:endParaRPr>
        </a:p>
      </dgm:t>
    </dgm:pt>
    <dgm:pt modelId="{48D79A16-43A6-4867-9EE9-40FBCCE96DF9}" type="sibTrans" cxnId="{B2CFBEEC-DE53-4642-AD44-8FED8686193A}">
      <dgm:prSet/>
      <dgm:spPr/>
      <dgm:t>
        <a:bodyPr/>
        <a:lstStyle/>
        <a:p>
          <a:endParaRPr lang="pt-BR" sz="2800" b="0">
            <a:solidFill>
              <a:schemeClr val="tx1"/>
            </a:solidFill>
          </a:endParaRPr>
        </a:p>
      </dgm:t>
    </dgm:pt>
    <dgm:pt modelId="{F192BA2D-4F49-406F-84A4-055615941C96}">
      <dgm:prSet custT="1"/>
      <dgm:spPr/>
      <dgm:t>
        <a:bodyPr/>
        <a:lstStyle/>
        <a:p>
          <a:pPr rtl="0"/>
          <a:r>
            <a:rPr lang="pt-BR" sz="2800" b="0" dirty="0">
              <a:solidFill>
                <a:schemeClr val="tx1"/>
              </a:solidFill>
            </a:rPr>
            <a:t>VIG. EM SAÚDE</a:t>
          </a:r>
        </a:p>
      </dgm:t>
    </dgm:pt>
    <dgm:pt modelId="{E8747DC1-E2AC-486A-AF07-A707D4384A0C}" type="parTrans" cxnId="{9FB85886-D900-4748-9304-EEBFAA3848E1}">
      <dgm:prSet/>
      <dgm:spPr/>
      <dgm:t>
        <a:bodyPr/>
        <a:lstStyle/>
        <a:p>
          <a:endParaRPr lang="pt-BR" sz="2800" b="0">
            <a:solidFill>
              <a:schemeClr val="tx1"/>
            </a:solidFill>
          </a:endParaRPr>
        </a:p>
      </dgm:t>
    </dgm:pt>
    <dgm:pt modelId="{2FBD6364-B865-4B25-9DEB-88EEA1183399}" type="sibTrans" cxnId="{9FB85886-D900-4748-9304-EEBFAA3848E1}">
      <dgm:prSet/>
      <dgm:spPr/>
      <dgm:t>
        <a:bodyPr/>
        <a:lstStyle/>
        <a:p>
          <a:endParaRPr lang="pt-BR" sz="2800" b="0">
            <a:solidFill>
              <a:schemeClr val="tx1"/>
            </a:solidFill>
          </a:endParaRPr>
        </a:p>
      </dgm:t>
    </dgm:pt>
    <dgm:pt modelId="{405E8318-DA66-4855-9D8D-E8D9E8F72BBF}">
      <dgm:prSet custT="1"/>
      <dgm:spPr/>
      <dgm:t>
        <a:bodyPr/>
        <a:lstStyle/>
        <a:p>
          <a:pPr rtl="0"/>
          <a:r>
            <a:rPr lang="pt-BR" sz="2800" b="0" dirty="0">
              <a:solidFill>
                <a:schemeClr val="tx1"/>
              </a:solidFill>
            </a:rPr>
            <a:t>ATENÇÃO BÁSICA</a:t>
          </a:r>
        </a:p>
      </dgm:t>
    </dgm:pt>
    <dgm:pt modelId="{9F2963E9-80DF-4BF0-84B7-4C17553FA42D}" type="parTrans" cxnId="{DBC8214F-2251-4A34-BD21-7E525B9D424C}">
      <dgm:prSet/>
      <dgm:spPr/>
      <dgm:t>
        <a:bodyPr/>
        <a:lstStyle/>
        <a:p>
          <a:endParaRPr lang="pt-BR" sz="2800" b="0">
            <a:solidFill>
              <a:schemeClr val="tx1"/>
            </a:solidFill>
          </a:endParaRPr>
        </a:p>
      </dgm:t>
    </dgm:pt>
    <dgm:pt modelId="{99A44737-B54C-4452-A009-CB670CA72E16}" type="sibTrans" cxnId="{DBC8214F-2251-4A34-BD21-7E525B9D424C}">
      <dgm:prSet/>
      <dgm:spPr/>
      <dgm:t>
        <a:bodyPr/>
        <a:lstStyle/>
        <a:p>
          <a:endParaRPr lang="pt-BR" sz="2800" b="0">
            <a:solidFill>
              <a:schemeClr val="tx1"/>
            </a:solidFill>
          </a:endParaRPr>
        </a:p>
      </dgm:t>
    </dgm:pt>
    <dgm:pt modelId="{44F16165-0E4D-401F-A999-AAF3D20E832D}">
      <dgm:prSet custT="1"/>
      <dgm:spPr/>
      <dgm:t>
        <a:bodyPr/>
        <a:lstStyle/>
        <a:p>
          <a:pPr rtl="0"/>
          <a:r>
            <a:rPr lang="pt-BR" sz="2800" b="0" dirty="0">
              <a:solidFill>
                <a:schemeClr val="tx1"/>
              </a:solidFill>
            </a:rPr>
            <a:t>MAC</a:t>
          </a:r>
        </a:p>
      </dgm:t>
    </dgm:pt>
    <dgm:pt modelId="{53CDD90C-A2F9-4449-BAE0-A3D4FF4429B6}" type="parTrans" cxnId="{1F37081F-C968-489C-8528-8650AB1E80EF}">
      <dgm:prSet/>
      <dgm:spPr/>
      <dgm:t>
        <a:bodyPr/>
        <a:lstStyle/>
        <a:p>
          <a:endParaRPr lang="pt-BR" sz="2800" b="0">
            <a:solidFill>
              <a:schemeClr val="tx1"/>
            </a:solidFill>
          </a:endParaRPr>
        </a:p>
      </dgm:t>
    </dgm:pt>
    <dgm:pt modelId="{B485C6E8-2947-4728-8D1E-EF08D8D72963}" type="sibTrans" cxnId="{1F37081F-C968-489C-8528-8650AB1E80EF}">
      <dgm:prSet/>
      <dgm:spPr/>
      <dgm:t>
        <a:bodyPr/>
        <a:lstStyle/>
        <a:p>
          <a:endParaRPr lang="pt-BR" sz="2800" b="0">
            <a:solidFill>
              <a:schemeClr val="tx1"/>
            </a:solidFill>
          </a:endParaRPr>
        </a:p>
      </dgm:t>
    </dgm:pt>
    <dgm:pt modelId="{430A2810-C5DD-4001-903A-D7EE818A9163}">
      <dgm:prSet custT="1"/>
      <dgm:spPr/>
      <dgm:t>
        <a:bodyPr/>
        <a:lstStyle/>
        <a:p>
          <a:pPr rtl="0"/>
          <a:r>
            <a:rPr lang="pt-BR" sz="2800" b="0" dirty="0">
              <a:solidFill>
                <a:schemeClr val="tx1"/>
              </a:solidFill>
            </a:rPr>
            <a:t>GESTÃO</a:t>
          </a:r>
        </a:p>
      </dgm:t>
    </dgm:pt>
    <dgm:pt modelId="{568EFAE3-0B03-41D6-ACBB-451F78E4C9E0}" type="parTrans" cxnId="{BC721C18-F5BE-4762-9AD0-1FD082264B80}">
      <dgm:prSet/>
      <dgm:spPr/>
      <dgm:t>
        <a:bodyPr/>
        <a:lstStyle/>
        <a:p>
          <a:endParaRPr lang="pt-BR" sz="2800" b="0">
            <a:solidFill>
              <a:schemeClr val="tx1"/>
            </a:solidFill>
          </a:endParaRPr>
        </a:p>
      </dgm:t>
    </dgm:pt>
    <dgm:pt modelId="{6C9AEAB1-B27C-4CEA-8F6F-FCAE219F7DD1}" type="sibTrans" cxnId="{BC721C18-F5BE-4762-9AD0-1FD082264B80}">
      <dgm:prSet/>
      <dgm:spPr/>
      <dgm:t>
        <a:bodyPr/>
        <a:lstStyle/>
        <a:p>
          <a:endParaRPr lang="pt-BR" sz="2800" b="0">
            <a:solidFill>
              <a:schemeClr val="tx1"/>
            </a:solidFill>
          </a:endParaRPr>
        </a:p>
      </dgm:t>
    </dgm:pt>
    <dgm:pt modelId="{E89AFB04-8D99-4F96-B130-839B1EBF70A7}" type="pres">
      <dgm:prSet presAssocID="{7E9A0E4E-9E92-47E5-A6BD-416DF498349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68647C3-2D96-4578-8C64-D09967E1E8B2}" type="pres">
      <dgm:prSet presAssocID="{7E9A0E4E-9E92-47E5-A6BD-416DF498349A}" presName="wedge1" presStyleLbl="node1" presStyleIdx="0" presStyleCnt="5" custLinFactNeighborX="-3385" custLinFactNeighborY="1999"/>
      <dgm:spPr/>
      <dgm:t>
        <a:bodyPr/>
        <a:lstStyle/>
        <a:p>
          <a:endParaRPr lang="pt-BR"/>
        </a:p>
      </dgm:t>
    </dgm:pt>
    <dgm:pt modelId="{76221337-2D63-44B1-99DB-23AF3C4271F7}" type="pres">
      <dgm:prSet presAssocID="{7E9A0E4E-9E92-47E5-A6BD-416DF498349A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7A515E-E591-4483-AA06-E8F5CE26E96F}" type="pres">
      <dgm:prSet presAssocID="{7E9A0E4E-9E92-47E5-A6BD-416DF498349A}" presName="wedge2" presStyleLbl="node1" presStyleIdx="1" presStyleCnt="5"/>
      <dgm:spPr/>
      <dgm:t>
        <a:bodyPr/>
        <a:lstStyle/>
        <a:p>
          <a:endParaRPr lang="pt-BR"/>
        </a:p>
      </dgm:t>
    </dgm:pt>
    <dgm:pt modelId="{F34D9BD3-B2D2-402E-80DB-1A806162CE31}" type="pres">
      <dgm:prSet presAssocID="{7E9A0E4E-9E92-47E5-A6BD-416DF498349A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010CFA-0838-4446-8454-7392A94CF5AA}" type="pres">
      <dgm:prSet presAssocID="{7E9A0E4E-9E92-47E5-A6BD-416DF498349A}" presName="wedge3" presStyleLbl="node1" presStyleIdx="2" presStyleCnt="5"/>
      <dgm:spPr/>
      <dgm:t>
        <a:bodyPr/>
        <a:lstStyle/>
        <a:p>
          <a:endParaRPr lang="pt-BR"/>
        </a:p>
      </dgm:t>
    </dgm:pt>
    <dgm:pt modelId="{5628F9A0-5BB3-4973-B99C-E7CB602E5286}" type="pres">
      <dgm:prSet presAssocID="{7E9A0E4E-9E92-47E5-A6BD-416DF498349A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6158B8-1146-4934-8AFD-CE2E9E4A9FE0}" type="pres">
      <dgm:prSet presAssocID="{7E9A0E4E-9E92-47E5-A6BD-416DF498349A}" presName="wedge4" presStyleLbl="node1" presStyleIdx="3" presStyleCnt="5"/>
      <dgm:spPr/>
      <dgm:t>
        <a:bodyPr/>
        <a:lstStyle/>
        <a:p>
          <a:endParaRPr lang="pt-BR"/>
        </a:p>
      </dgm:t>
    </dgm:pt>
    <dgm:pt modelId="{C0AF7B88-4A57-4866-B880-DD075B3E651B}" type="pres">
      <dgm:prSet presAssocID="{7E9A0E4E-9E92-47E5-A6BD-416DF498349A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3F3FFF-6FC5-472B-8F22-7F3C1098F959}" type="pres">
      <dgm:prSet presAssocID="{7E9A0E4E-9E92-47E5-A6BD-416DF498349A}" presName="wedge5" presStyleLbl="node1" presStyleIdx="4" presStyleCnt="5"/>
      <dgm:spPr/>
      <dgm:t>
        <a:bodyPr/>
        <a:lstStyle/>
        <a:p>
          <a:endParaRPr lang="pt-BR"/>
        </a:p>
      </dgm:t>
    </dgm:pt>
    <dgm:pt modelId="{E3DE9686-898F-410C-8CA7-FDE48FFE4B37}" type="pres">
      <dgm:prSet presAssocID="{7E9A0E4E-9E92-47E5-A6BD-416DF498349A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D3E245-8DD2-4089-9655-AF8E3368A74C}" type="presOf" srcId="{023CF16A-ACCF-4DE1-A782-E484477293BB}" destId="{76221337-2D63-44B1-99DB-23AF3C4271F7}" srcOrd="1" destOrd="0" presId="urn:microsoft.com/office/officeart/2005/8/layout/chart3"/>
    <dgm:cxn modelId="{52C4AEB5-BF6E-4921-863D-C06A746F4F0E}" type="presOf" srcId="{430A2810-C5DD-4001-903A-D7EE818A9163}" destId="{F06158B8-1146-4934-8AFD-CE2E9E4A9FE0}" srcOrd="0" destOrd="0" presId="urn:microsoft.com/office/officeart/2005/8/layout/chart3"/>
    <dgm:cxn modelId="{69F7EF22-323F-45FD-AF6F-7ECABAC87120}" type="presOf" srcId="{44F16165-0E4D-401F-A999-AAF3D20E832D}" destId="{5D010CFA-0838-4446-8454-7392A94CF5AA}" srcOrd="0" destOrd="0" presId="urn:microsoft.com/office/officeart/2005/8/layout/chart3"/>
    <dgm:cxn modelId="{DBC8214F-2251-4A34-BD21-7E525B9D424C}" srcId="{7E9A0E4E-9E92-47E5-A6BD-416DF498349A}" destId="{405E8318-DA66-4855-9D8D-E8D9E8F72BBF}" srcOrd="4" destOrd="0" parTransId="{9F2963E9-80DF-4BF0-84B7-4C17553FA42D}" sibTransId="{99A44737-B54C-4452-A009-CB670CA72E16}"/>
    <dgm:cxn modelId="{525EBD41-8E31-4ABA-84CE-FA30C81558AB}" type="presOf" srcId="{430A2810-C5DD-4001-903A-D7EE818A9163}" destId="{C0AF7B88-4A57-4866-B880-DD075B3E651B}" srcOrd="1" destOrd="0" presId="urn:microsoft.com/office/officeart/2005/8/layout/chart3"/>
    <dgm:cxn modelId="{29AAE1EE-F6D9-4813-A6A5-C30B2D096890}" type="presOf" srcId="{44F16165-0E4D-401F-A999-AAF3D20E832D}" destId="{5628F9A0-5BB3-4973-B99C-E7CB602E5286}" srcOrd="1" destOrd="0" presId="urn:microsoft.com/office/officeart/2005/8/layout/chart3"/>
    <dgm:cxn modelId="{9495EBFC-4FE9-4B7D-9F56-C6EF01DE6CB3}" type="presOf" srcId="{F192BA2D-4F49-406F-84A4-055615941C96}" destId="{F34D9BD3-B2D2-402E-80DB-1A806162CE31}" srcOrd="1" destOrd="0" presId="urn:microsoft.com/office/officeart/2005/8/layout/chart3"/>
    <dgm:cxn modelId="{370B067A-8819-4ABB-8C5A-10FEECA545B4}" type="presOf" srcId="{405E8318-DA66-4855-9D8D-E8D9E8F72BBF}" destId="{1B3F3FFF-6FC5-472B-8F22-7F3C1098F959}" srcOrd="0" destOrd="0" presId="urn:microsoft.com/office/officeart/2005/8/layout/chart3"/>
    <dgm:cxn modelId="{955AA2BF-5A99-4AFE-A1EB-CB4D021AC3E7}" type="presOf" srcId="{023CF16A-ACCF-4DE1-A782-E484477293BB}" destId="{068647C3-2D96-4578-8C64-D09967E1E8B2}" srcOrd="0" destOrd="0" presId="urn:microsoft.com/office/officeart/2005/8/layout/chart3"/>
    <dgm:cxn modelId="{9FB85886-D900-4748-9304-EEBFAA3848E1}" srcId="{7E9A0E4E-9E92-47E5-A6BD-416DF498349A}" destId="{F192BA2D-4F49-406F-84A4-055615941C96}" srcOrd="1" destOrd="0" parTransId="{E8747DC1-E2AC-486A-AF07-A707D4384A0C}" sibTransId="{2FBD6364-B865-4B25-9DEB-88EEA1183399}"/>
    <dgm:cxn modelId="{1F37081F-C968-489C-8528-8650AB1E80EF}" srcId="{7E9A0E4E-9E92-47E5-A6BD-416DF498349A}" destId="{44F16165-0E4D-401F-A999-AAF3D20E832D}" srcOrd="2" destOrd="0" parTransId="{53CDD90C-A2F9-4449-BAE0-A3D4FF4429B6}" sibTransId="{B485C6E8-2947-4728-8D1E-EF08D8D72963}"/>
    <dgm:cxn modelId="{172D3D1D-BBB6-49A6-B923-875A005E4462}" type="presOf" srcId="{F192BA2D-4F49-406F-84A4-055615941C96}" destId="{BE7A515E-E591-4483-AA06-E8F5CE26E96F}" srcOrd="0" destOrd="0" presId="urn:microsoft.com/office/officeart/2005/8/layout/chart3"/>
    <dgm:cxn modelId="{9D89820B-4D53-48F6-A60D-F82CCF1B977E}" type="presOf" srcId="{7E9A0E4E-9E92-47E5-A6BD-416DF498349A}" destId="{E89AFB04-8D99-4F96-B130-839B1EBF70A7}" srcOrd="0" destOrd="0" presId="urn:microsoft.com/office/officeart/2005/8/layout/chart3"/>
    <dgm:cxn modelId="{B2CFBEEC-DE53-4642-AD44-8FED8686193A}" srcId="{7E9A0E4E-9E92-47E5-A6BD-416DF498349A}" destId="{023CF16A-ACCF-4DE1-A782-E484477293BB}" srcOrd="0" destOrd="0" parTransId="{D9C82B70-98FB-42BF-BEAE-6192A3287FFF}" sibTransId="{48D79A16-43A6-4867-9EE9-40FBCCE96DF9}"/>
    <dgm:cxn modelId="{340855CA-4E03-42E5-9D32-FF6CDD6A25E8}" type="presOf" srcId="{405E8318-DA66-4855-9D8D-E8D9E8F72BBF}" destId="{E3DE9686-898F-410C-8CA7-FDE48FFE4B37}" srcOrd="1" destOrd="0" presId="urn:microsoft.com/office/officeart/2005/8/layout/chart3"/>
    <dgm:cxn modelId="{BC721C18-F5BE-4762-9AD0-1FD082264B80}" srcId="{7E9A0E4E-9E92-47E5-A6BD-416DF498349A}" destId="{430A2810-C5DD-4001-903A-D7EE818A9163}" srcOrd="3" destOrd="0" parTransId="{568EFAE3-0B03-41D6-ACBB-451F78E4C9E0}" sibTransId="{6C9AEAB1-B27C-4CEA-8F6F-FCAE219F7DD1}"/>
    <dgm:cxn modelId="{E402C1ED-4684-4C7D-885F-C51890041E4F}" type="presParOf" srcId="{E89AFB04-8D99-4F96-B130-839B1EBF70A7}" destId="{068647C3-2D96-4578-8C64-D09967E1E8B2}" srcOrd="0" destOrd="0" presId="urn:microsoft.com/office/officeart/2005/8/layout/chart3"/>
    <dgm:cxn modelId="{69687E66-90BF-4DCF-BC0E-79BB2777599E}" type="presParOf" srcId="{E89AFB04-8D99-4F96-B130-839B1EBF70A7}" destId="{76221337-2D63-44B1-99DB-23AF3C4271F7}" srcOrd="1" destOrd="0" presId="urn:microsoft.com/office/officeart/2005/8/layout/chart3"/>
    <dgm:cxn modelId="{560036B3-E8ED-4046-A283-E7B074A0DBCA}" type="presParOf" srcId="{E89AFB04-8D99-4F96-B130-839B1EBF70A7}" destId="{BE7A515E-E591-4483-AA06-E8F5CE26E96F}" srcOrd="2" destOrd="0" presId="urn:microsoft.com/office/officeart/2005/8/layout/chart3"/>
    <dgm:cxn modelId="{9DF97D71-8F52-4AE9-AF6B-153938F9DCE7}" type="presParOf" srcId="{E89AFB04-8D99-4F96-B130-839B1EBF70A7}" destId="{F34D9BD3-B2D2-402E-80DB-1A806162CE31}" srcOrd="3" destOrd="0" presId="urn:microsoft.com/office/officeart/2005/8/layout/chart3"/>
    <dgm:cxn modelId="{39F3B62F-D615-4ACA-9262-1F60D0C7DDF8}" type="presParOf" srcId="{E89AFB04-8D99-4F96-B130-839B1EBF70A7}" destId="{5D010CFA-0838-4446-8454-7392A94CF5AA}" srcOrd="4" destOrd="0" presId="urn:microsoft.com/office/officeart/2005/8/layout/chart3"/>
    <dgm:cxn modelId="{C0929A6C-001F-4D80-B2C7-EC6A55986F40}" type="presParOf" srcId="{E89AFB04-8D99-4F96-B130-839B1EBF70A7}" destId="{5628F9A0-5BB3-4973-B99C-E7CB602E5286}" srcOrd="5" destOrd="0" presId="urn:microsoft.com/office/officeart/2005/8/layout/chart3"/>
    <dgm:cxn modelId="{0220372D-740B-4E6A-B208-1808EBABA1FB}" type="presParOf" srcId="{E89AFB04-8D99-4F96-B130-839B1EBF70A7}" destId="{F06158B8-1146-4934-8AFD-CE2E9E4A9FE0}" srcOrd="6" destOrd="0" presId="urn:microsoft.com/office/officeart/2005/8/layout/chart3"/>
    <dgm:cxn modelId="{03AE81B8-3710-44E1-8F16-FDAAC33C9CE8}" type="presParOf" srcId="{E89AFB04-8D99-4F96-B130-839B1EBF70A7}" destId="{C0AF7B88-4A57-4866-B880-DD075B3E651B}" srcOrd="7" destOrd="0" presId="urn:microsoft.com/office/officeart/2005/8/layout/chart3"/>
    <dgm:cxn modelId="{0C4E1A51-4128-4F0C-A541-06F6F38ECE68}" type="presParOf" srcId="{E89AFB04-8D99-4F96-B130-839B1EBF70A7}" destId="{1B3F3FFF-6FC5-472B-8F22-7F3C1098F959}" srcOrd="8" destOrd="0" presId="urn:microsoft.com/office/officeart/2005/8/layout/chart3"/>
    <dgm:cxn modelId="{2F29FDE4-792A-4F8B-9F31-7F692F62966B}" type="presParOf" srcId="{E89AFB04-8D99-4F96-B130-839B1EBF70A7}" destId="{E3DE9686-898F-410C-8CA7-FDE48FFE4B37}" srcOrd="9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57E172-885E-42FB-8CA2-D4A409D4D109}" type="doc">
      <dgm:prSet loTypeId="urn:microsoft.com/office/officeart/2005/8/layout/hList7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CFADBA38-786E-47CA-BEEB-C249322AF4F7}">
      <dgm:prSet custT="1"/>
      <dgm:spPr/>
      <dgm:t>
        <a:bodyPr/>
        <a:lstStyle/>
        <a:p>
          <a:pPr rtl="0"/>
          <a:r>
            <a:rPr lang="pt-BR" sz="4000" b="1" dirty="0"/>
            <a:t>PS</a:t>
          </a:r>
          <a:endParaRPr lang="pt-BR" sz="4000" dirty="0"/>
        </a:p>
      </dgm:t>
    </dgm:pt>
    <dgm:pt modelId="{C1B1E291-35F4-438A-A92D-BEBC627CA875}" type="parTrans" cxnId="{85A772F1-DB90-4FD5-AC27-321E3426530C}">
      <dgm:prSet/>
      <dgm:spPr/>
      <dgm:t>
        <a:bodyPr/>
        <a:lstStyle/>
        <a:p>
          <a:endParaRPr lang="pt-BR" sz="4000">
            <a:solidFill>
              <a:schemeClr val="tx1"/>
            </a:solidFill>
          </a:endParaRPr>
        </a:p>
      </dgm:t>
    </dgm:pt>
    <dgm:pt modelId="{84763EC7-5AF8-40CB-AB0E-F98DFC16EC68}" type="sibTrans" cxnId="{85A772F1-DB90-4FD5-AC27-321E3426530C}">
      <dgm:prSet/>
      <dgm:spPr/>
      <dgm:t>
        <a:bodyPr/>
        <a:lstStyle/>
        <a:p>
          <a:endParaRPr lang="pt-BR" sz="4000">
            <a:solidFill>
              <a:schemeClr val="tx1"/>
            </a:solidFill>
          </a:endParaRPr>
        </a:p>
      </dgm:t>
    </dgm:pt>
    <dgm:pt modelId="{6E892227-A07D-4E52-8A02-43177EBB102B}">
      <dgm:prSet custT="1"/>
      <dgm:spPr/>
      <dgm:t>
        <a:bodyPr/>
        <a:lstStyle/>
        <a:p>
          <a:pPr rtl="0"/>
          <a:r>
            <a:rPr lang="pt-BR" sz="4000" b="1" dirty="0"/>
            <a:t>PPA</a:t>
          </a:r>
          <a:endParaRPr lang="pt-BR" sz="4000" dirty="0"/>
        </a:p>
      </dgm:t>
    </dgm:pt>
    <dgm:pt modelId="{4BCED4F5-8F1F-459E-9C5C-429F2A5B1F1C}" type="parTrans" cxnId="{AC1C6DDF-B7AC-42F5-8187-063D8EE95A20}">
      <dgm:prSet/>
      <dgm:spPr/>
      <dgm:t>
        <a:bodyPr/>
        <a:lstStyle/>
        <a:p>
          <a:endParaRPr lang="pt-BR" sz="4000">
            <a:solidFill>
              <a:schemeClr val="tx1"/>
            </a:solidFill>
          </a:endParaRPr>
        </a:p>
      </dgm:t>
    </dgm:pt>
    <dgm:pt modelId="{1C7A6180-CA78-429A-BA26-7C2099B2C6DE}" type="sibTrans" cxnId="{AC1C6DDF-B7AC-42F5-8187-063D8EE95A20}">
      <dgm:prSet/>
      <dgm:spPr/>
      <dgm:t>
        <a:bodyPr/>
        <a:lstStyle/>
        <a:p>
          <a:endParaRPr lang="pt-BR" sz="4000">
            <a:solidFill>
              <a:schemeClr val="tx1"/>
            </a:solidFill>
          </a:endParaRPr>
        </a:p>
      </dgm:t>
    </dgm:pt>
    <dgm:pt modelId="{E1AF0E15-1A30-49DC-BFFD-ADAFB90247E7}">
      <dgm:prSet custT="1"/>
      <dgm:spPr/>
      <dgm:t>
        <a:bodyPr/>
        <a:lstStyle/>
        <a:p>
          <a:pPr rtl="0"/>
          <a:r>
            <a:rPr lang="pt-BR" sz="4000" b="1"/>
            <a:t>LDO</a:t>
          </a:r>
          <a:endParaRPr lang="pt-BR" sz="4000"/>
        </a:p>
      </dgm:t>
    </dgm:pt>
    <dgm:pt modelId="{82CBE7B6-F60A-4A2A-B1DA-B4C24662B01A}" type="parTrans" cxnId="{FBA7B28F-AAF3-404C-A681-8F3ECF8F3675}">
      <dgm:prSet/>
      <dgm:spPr/>
      <dgm:t>
        <a:bodyPr/>
        <a:lstStyle/>
        <a:p>
          <a:endParaRPr lang="pt-BR" sz="4000">
            <a:solidFill>
              <a:schemeClr val="tx1"/>
            </a:solidFill>
          </a:endParaRPr>
        </a:p>
      </dgm:t>
    </dgm:pt>
    <dgm:pt modelId="{9F70AB13-CF72-4698-8BA0-C5FC81C1E277}" type="sibTrans" cxnId="{FBA7B28F-AAF3-404C-A681-8F3ECF8F3675}">
      <dgm:prSet/>
      <dgm:spPr/>
      <dgm:t>
        <a:bodyPr/>
        <a:lstStyle/>
        <a:p>
          <a:endParaRPr lang="pt-BR" sz="4000">
            <a:solidFill>
              <a:schemeClr val="tx1"/>
            </a:solidFill>
          </a:endParaRPr>
        </a:p>
      </dgm:t>
    </dgm:pt>
    <dgm:pt modelId="{C634069D-E743-497E-9608-5A5ABD99438B}">
      <dgm:prSet custT="1"/>
      <dgm:spPr/>
      <dgm:t>
        <a:bodyPr/>
        <a:lstStyle/>
        <a:p>
          <a:pPr rtl="0"/>
          <a:r>
            <a:rPr lang="pt-BR" sz="4000" b="1"/>
            <a:t>PAS</a:t>
          </a:r>
          <a:endParaRPr lang="pt-BR" sz="4000"/>
        </a:p>
      </dgm:t>
    </dgm:pt>
    <dgm:pt modelId="{DFA4C421-4285-4EA4-8680-BC8BEB95221E}" type="parTrans" cxnId="{43DBA38F-3588-4523-B0EC-0FEA9E46615D}">
      <dgm:prSet/>
      <dgm:spPr/>
      <dgm:t>
        <a:bodyPr/>
        <a:lstStyle/>
        <a:p>
          <a:endParaRPr lang="pt-BR" sz="4000">
            <a:solidFill>
              <a:schemeClr val="tx1"/>
            </a:solidFill>
          </a:endParaRPr>
        </a:p>
      </dgm:t>
    </dgm:pt>
    <dgm:pt modelId="{701DF9D3-86FF-418E-A3CD-1BDD4AC1D411}" type="sibTrans" cxnId="{43DBA38F-3588-4523-B0EC-0FEA9E46615D}">
      <dgm:prSet/>
      <dgm:spPr/>
      <dgm:t>
        <a:bodyPr/>
        <a:lstStyle/>
        <a:p>
          <a:endParaRPr lang="pt-BR" sz="4000">
            <a:solidFill>
              <a:schemeClr val="tx1"/>
            </a:solidFill>
          </a:endParaRPr>
        </a:p>
      </dgm:t>
    </dgm:pt>
    <dgm:pt modelId="{23982504-132E-47D2-9704-70F5E557CD10}">
      <dgm:prSet custT="1"/>
      <dgm:spPr/>
      <dgm:t>
        <a:bodyPr/>
        <a:lstStyle/>
        <a:p>
          <a:pPr rtl="0"/>
          <a:r>
            <a:rPr lang="pt-BR" sz="4000" b="1" dirty="0"/>
            <a:t>LOA</a:t>
          </a:r>
          <a:endParaRPr lang="pt-BR" sz="4000" dirty="0"/>
        </a:p>
      </dgm:t>
    </dgm:pt>
    <dgm:pt modelId="{9BF29D19-33D1-41D9-AAE0-E606952D7A6A}" type="parTrans" cxnId="{C34066CF-37A8-4B27-B649-6C3B2B63D768}">
      <dgm:prSet/>
      <dgm:spPr/>
      <dgm:t>
        <a:bodyPr/>
        <a:lstStyle/>
        <a:p>
          <a:endParaRPr lang="pt-BR" sz="4000">
            <a:solidFill>
              <a:schemeClr val="tx1"/>
            </a:solidFill>
          </a:endParaRPr>
        </a:p>
      </dgm:t>
    </dgm:pt>
    <dgm:pt modelId="{CE453CF5-41C4-4DE1-8343-6FAF904DE6E1}" type="sibTrans" cxnId="{C34066CF-37A8-4B27-B649-6C3B2B63D768}">
      <dgm:prSet/>
      <dgm:spPr/>
      <dgm:t>
        <a:bodyPr/>
        <a:lstStyle/>
        <a:p>
          <a:endParaRPr lang="pt-BR" sz="4000">
            <a:solidFill>
              <a:schemeClr val="tx1"/>
            </a:solidFill>
          </a:endParaRPr>
        </a:p>
      </dgm:t>
    </dgm:pt>
    <dgm:pt modelId="{ED0EBDBA-1525-4FE7-8351-36018A5DCA17}" type="pres">
      <dgm:prSet presAssocID="{0257E172-885E-42FB-8CA2-D4A409D4D1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40F33A8-7C46-4BC6-B825-72FD3929E236}" type="pres">
      <dgm:prSet presAssocID="{0257E172-885E-42FB-8CA2-D4A409D4D109}" presName="fgShape" presStyleLbl="fgShp" presStyleIdx="0" presStyleCnt="1" custScaleX="108559" custScaleY="248846" custLinFactNeighborX="1744" custLinFactNeighborY="-20545"/>
      <dgm:spPr>
        <a:solidFill>
          <a:srgbClr val="0A0FF0"/>
        </a:solidFill>
      </dgm:spPr>
    </dgm:pt>
    <dgm:pt modelId="{CC62DCCD-D491-4282-A64B-ACD6540B9F0D}" type="pres">
      <dgm:prSet presAssocID="{0257E172-885E-42FB-8CA2-D4A409D4D109}" presName="linComp" presStyleCnt="0"/>
      <dgm:spPr/>
    </dgm:pt>
    <dgm:pt modelId="{746E4B84-058B-4BE5-A6D0-799B6617B012}" type="pres">
      <dgm:prSet presAssocID="{CFADBA38-786E-47CA-BEEB-C249322AF4F7}" presName="compNode" presStyleCnt="0"/>
      <dgm:spPr/>
    </dgm:pt>
    <dgm:pt modelId="{AA3CB333-8745-44EF-B07E-A0C963C6CA9C}" type="pres">
      <dgm:prSet presAssocID="{CFADBA38-786E-47CA-BEEB-C249322AF4F7}" presName="bkgdShape" presStyleLbl="node1" presStyleIdx="0" presStyleCnt="5" custScaleY="100000" custLinFactNeighborX="2044" custLinFactNeighborY="-1642"/>
      <dgm:spPr/>
      <dgm:t>
        <a:bodyPr/>
        <a:lstStyle/>
        <a:p>
          <a:endParaRPr lang="pt-BR"/>
        </a:p>
      </dgm:t>
    </dgm:pt>
    <dgm:pt modelId="{8D8A8E1D-E04B-49C6-ADAF-E56A04DB25C1}" type="pres">
      <dgm:prSet presAssocID="{CFADBA38-786E-47CA-BEEB-C249322AF4F7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F9FE88-0E21-4AF8-B0A6-BA54F79294C2}" type="pres">
      <dgm:prSet presAssocID="{CFADBA38-786E-47CA-BEEB-C249322AF4F7}" presName="invisiNode" presStyleLbl="node1" presStyleIdx="0" presStyleCnt="5"/>
      <dgm:spPr/>
    </dgm:pt>
    <dgm:pt modelId="{63D5FD2C-A5CF-4FA6-B806-027E9D51FCD2}" type="pres">
      <dgm:prSet presAssocID="{CFADBA38-786E-47CA-BEEB-C249322AF4F7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AB50947F-94FA-4823-8653-0BF6BD15943F}" type="pres">
      <dgm:prSet presAssocID="{84763EC7-5AF8-40CB-AB0E-F98DFC16EC68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5A8A716-CDDE-45F7-865B-FC20E4E335EC}" type="pres">
      <dgm:prSet presAssocID="{6E892227-A07D-4E52-8A02-43177EBB102B}" presName="compNode" presStyleCnt="0"/>
      <dgm:spPr/>
    </dgm:pt>
    <dgm:pt modelId="{EE8360B9-894B-4885-8F10-106299435A3E}" type="pres">
      <dgm:prSet presAssocID="{6E892227-A07D-4E52-8A02-43177EBB102B}" presName="bkgdShape" presStyleLbl="node1" presStyleIdx="1" presStyleCnt="5"/>
      <dgm:spPr/>
      <dgm:t>
        <a:bodyPr/>
        <a:lstStyle/>
        <a:p>
          <a:endParaRPr lang="pt-BR"/>
        </a:p>
      </dgm:t>
    </dgm:pt>
    <dgm:pt modelId="{D23F5203-ED2E-4386-9C82-E35D49B24B30}" type="pres">
      <dgm:prSet presAssocID="{6E892227-A07D-4E52-8A02-43177EBB102B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56DC17-947C-4C84-8BF5-19793573658D}" type="pres">
      <dgm:prSet presAssocID="{6E892227-A07D-4E52-8A02-43177EBB102B}" presName="invisiNode" presStyleLbl="node1" presStyleIdx="1" presStyleCnt="5"/>
      <dgm:spPr/>
    </dgm:pt>
    <dgm:pt modelId="{CA90D30E-F3B9-410A-820D-676C7EB804CA}" type="pres">
      <dgm:prSet presAssocID="{6E892227-A07D-4E52-8A02-43177EBB102B}" presName="imagNode" presStyleLbl="fgImgPlace1" presStyleIdx="1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F7C3234A-61CF-4708-A41B-492DB12DE862}" type="pres">
      <dgm:prSet presAssocID="{1C7A6180-CA78-429A-BA26-7C2099B2C6DE}" presName="sibTrans" presStyleLbl="sibTrans2D1" presStyleIdx="0" presStyleCnt="0"/>
      <dgm:spPr/>
      <dgm:t>
        <a:bodyPr/>
        <a:lstStyle/>
        <a:p>
          <a:endParaRPr lang="pt-BR"/>
        </a:p>
      </dgm:t>
    </dgm:pt>
    <dgm:pt modelId="{553C61F8-6150-476C-92AE-1E322AB92A45}" type="pres">
      <dgm:prSet presAssocID="{E1AF0E15-1A30-49DC-BFFD-ADAFB90247E7}" presName="compNode" presStyleCnt="0"/>
      <dgm:spPr/>
    </dgm:pt>
    <dgm:pt modelId="{CFD38E36-CCB6-44CC-840A-7E5619BB5229}" type="pres">
      <dgm:prSet presAssocID="{E1AF0E15-1A30-49DC-BFFD-ADAFB90247E7}" presName="bkgdShape" presStyleLbl="node1" presStyleIdx="2" presStyleCnt="5"/>
      <dgm:spPr/>
      <dgm:t>
        <a:bodyPr/>
        <a:lstStyle/>
        <a:p>
          <a:endParaRPr lang="pt-BR"/>
        </a:p>
      </dgm:t>
    </dgm:pt>
    <dgm:pt modelId="{8508309B-C2B6-4E7D-A37E-73E9E413DAD1}" type="pres">
      <dgm:prSet presAssocID="{E1AF0E15-1A30-49DC-BFFD-ADAFB90247E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6DA6D6-6374-46C1-AE98-3BC99845A87E}" type="pres">
      <dgm:prSet presAssocID="{E1AF0E15-1A30-49DC-BFFD-ADAFB90247E7}" presName="invisiNode" presStyleLbl="node1" presStyleIdx="2" presStyleCnt="5"/>
      <dgm:spPr/>
    </dgm:pt>
    <dgm:pt modelId="{8F5AF62B-4BAD-411A-B378-183C0F462B7A}" type="pres">
      <dgm:prSet presAssocID="{E1AF0E15-1A30-49DC-BFFD-ADAFB90247E7}" presName="imagNode" presStyleLbl="fgImgPlac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CFC98AA6-B029-49FC-9D05-FEEDAAC19065}" type="pres">
      <dgm:prSet presAssocID="{9F70AB13-CF72-4698-8BA0-C5FC81C1E27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9BC5136D-7946-4F51-8C20-D62A17181982}" type="pres">
      <dgm:prSet presAssocID="{C634069D-E743-497E-9608-5A5ABD99438B}" presName="compNode" presStyleCnt="0"/>
      <dgm:spPr/>
    </dgm:pt>
    <dgm:pt modelId="{ACEB3F97-61FB-40DA-ADFF-417026E23297}" type="pres">
      <dgm:prSet presAssocID="{C634069D-E743-497E-9608-5A5ABD99438B}" presName="bkgdShape" presStyleLbl="node1" presStyleIdx="3" presStyleCnt="5"/>
      <dgm:spPr/>
      <dgm:t>
        <a:bodyPr/>
        <a:lstStyle/>
        <a:p>
          <a:endParaRPr lang="pt-BR"/>
        </a:p>
      </dgm:t>
    </dgm:pt>
    <dgm:pt modelId="{8D637F5E-573C-4569-8E20-E2E8F9FEF474}" type="pres">
      <dgm:prSet presAssocID="{C634069D-E743-497E-9608-5A5ABD99438B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6BECF6-8F74-4013-8705-78E4F3ED7BF7}" type="pres">
      <dgm:prSet presAssocID="{C634069D-E743-497E-9608-5A5ABD99438B}" presName="invisiNode" presStyleLbl="node1" presStyleIdx="3" presStyleCnt="5"/>
      <dgm:spPr/>
    </dgm:pt>
    <dgm:pt modelId="{97F24E3B-DA6E-4BBC-872C-B2207E0417A5}" type="pres">
      <dgm:prSet presAssocID="{C634069D-E743-497E-9608-5A5ABD99438B}" presName="imagNode" presStyleLbl="fgImgPlace1" presStyleIdx="3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5B57754F-A1C8-4910-8D33-49EA623B6631}" type="pres">
      <dgm:prSet presAssocID="{701DF9D3-86FF-418E-A3CD-1BDD4AC1D411}" presName="sibTrans" presStyleLbl="sibTrans2D1" presStyleIdx="0" presStyleCnt="0"/>
      <dgm:spPr/>
      <dgm:t>
        <a:bodyPr/>
        <a:lstStyle/>
        <a:p>
          <a:endParaRPr lang="pt-BR"/>
        </a:p>
      </dgm:t>
    </dgm:pt>
    <dgm:pt modelId="{10D1328B-DCFE-4152-8F42-209DE86BE80B}" type="pres">
      <dgm:prSet presAssocID="{23982504-132E-47D2-9704-70F5E557CD10}" presName="compNode" presStyleCnt="0"/>
      <dgm:spPr/>
    </dgm:pt>
    <dgm:pt modelId="{6C04A9B7-2F24-4B6F-834C-2D278BF9FEAB}" type="pres">
      <dgm:prSet presAssocID="{23982504-132E-47D2-9704-70F5E557CD10}" presName="bkgdShape" presStyleLbl="node1" presStyleIdx="4" presStyleCnt="5"/>
      <dgm:spPr/>
      <dgm:t>
        <a:bodyPr/>
        <a:lstStyle/>
        <a:p>
          <a:endParaRPr lang="pt-BR"/>
        </a:p>
      </dgm:t>
    </dgm:pt>
    <dgm:pt modelId="{B7FCA2DF-4B53-4810-ABF8-37AB42DFD211}" type="pres">
      <dgm:prSet presAssocID="{23982504-132E-47D2-9704-70F5E557CD10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549495-A2B7-4C3A-BCA3-32CE379D0B33}" type="pres">
      <dgm:prSet presAssocID="{23982504-132E-47D2-9704-70F5E557CD10}" presName="invisiNode" presStyleLbl="node1" presStyleIdx="4" presStyleCnt="5"/>
      <dgm:spPr/>
    </dgm:pt>
    <dgm:pt modelId="{5B7BFDCA-54FD-4B29-A1AF-2F073B5C109F}" type="pres">
      <dgm:prSet presAssocID="{23982504-132E-47D2-9704-70F5E557CD10}" presName="imagNode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</dgm:ptLst>
  <dgm:cxnLst>
    <dgm:cxn modelId="{46CFE255-EFA2-4867-A4F0-6E5EEA485FA6}" type="presOf" srcId="{23982504-132E-47D2-9704-70F5E557CD10}" destId="{6C04A9B7-2F24-4B6F-834C-2D278BF9FEAB}" srcOrd="0" destOrd="0" presId="urn:microsoft.com/office/officeart/2005/8/layout/hList7#1"/>
    <dgm:cxn modelId="{076A1E74-21A8-445B-9423-0D79D0E58CDB}" type="presOf" srcId="{1C7A6180-CA78-429A-BA26-7C2099B2C6DE}" destId="{F7C3234A-61CF-4708-A41B-492DB12DE862}" srcOrd="0" destOrd="0" presId="urn:microsoft.com/office/officeart/2005/8/layout/hList7#1"/>
    <dgm:cxn modelId="{9CF53A0A-1909-4B2E-835B-D585488429B2}" type="presOf" srcId="{C634069D-E743-497E-9608-5A5ABD99438B}" destId="{8D637F5E-573C-4569-8E20-E2E8F9FEF474}" srcOrd="1" destOrd="0" presId="urn:microsoft.com/office/officeart/2005/8/layout/hList7#1"/>
    <dgm:cxn modelId="{85A772F1-DB90-4FD5-AC27-321E3426530C}" srcId="{0257E172-885E-42FB-8CA2-D4A409D4D109}" destId="{CFADBA38-786E-47CA-BEEB-C249322AF4F7}" srcOrd="0" destOrd="0" parTransId="{C1B1E291-35F4-438A-A92D-BEBC627CA875}" sibTransId="{84763EC7-5AF8-40CB-AB0E-F98DFC16EC68}"/>
    <dgm:cxn modelId="{23D86327-2BA2-4DA2-B52B-14BA01919911}" type="presOf" srcId="{E1AF0E15-1A30-49DC-BFFD-ADAFB90247E7}" destId="{CFD38E36-CCB6-44CC-840A-7E5619BB5229}" srcOrd="0" destOrd="0" presId="urn:microsoft.com/office/officeart/2005/8/layout/hList7#1"/>
    <dgm:cxn modelId="{5277BA73-1D0F-4906-A85D-C7C16706317C}" type="presOf" srcId="{23982504-132E-47D2-9704-70F5E557CD10}" destId="{B7FCA2DF-4B53-4810-ABF8-37AB42DFD211}" srcOrd="1" destOrd="0" presId="urn:microsoft.com/office/officeart/2005/8/layout/hList7#1"/>
    <dgm:cxn modelId="{2F686FA3-27EE-4FBF-B399-DE1FA2D0D500}" type="presOf" srcId="{84763EC7-5AF8-40CB-AB0E-F98DFC16EC68}" destId="{AB50947F-94FA-4823-8653-0BF6BD15943F}" srcOrd="0" destOrd="0" presId="urn:microsoft.com/office/officeart/2005/8/layout/hList7#1"/>
    <dgm:cxn modelId="{E5E42C00-C536-42FC-9114-1CE83D42984E}" type="presOf" srcId="{C634069D-E743-497E-9608-5A5ABD99438B}" destId="{ACEB3F97-61FB-40DA-ADFF-417026E23297}" srcOrd="0" destOrd="0" presId="urn:microsoft.com/office/officeart/2005/8/layout/hList7#1"/>
    <dgm:cxn modelId="{D990EB7A-964A-4575-9492-9B559689E2D4}" type="presOf" srcId="{CFADBA38-786E-47CA-BEEB-C249322AF4F7}" destId="{AA3CB333-8745-44EF-B07E-A0C963C6CA9C}" srcOrd="0" destOrd="0" presId="urn:microsoft.com/office/officeart/2005/8/layout/hList7#1"/>
    <dgm:cxn modelId="{C0F390DD-7205-461D-AE49-4B8C8F72EB9A}" type="presOf" srcId="{9F70AB13-CF72-4698-8BA0-C5FC81C1E277}" destId="{CFC98AA6-B029-49FC-9D05-FEEDAAC19065}" srcOrd="0" destOrd="0" presId="urn:microsoft.com/office/officeart/2005/8/layout/hList7#1"/>
    <dgm:cxn modelId="{2364DCA9-990C-443C-928A-84644CD320BD}" type="presOf" srcId="{0257E172-885E-42FB-8CA2-D4A409D4D109}" destId="{ED0EBDBA-1525-4FE7-8351-36018A5DCA17}" srcOrd="0" destOrd="0" presId="urn:microsoft.com/office/officeart/2005/8/layout/hList7#1"/>
    <dgm:cxn modelId="{C4F95ED2-7F6A-4177-AB41-CF7386A118C4}" type="presOf" srcId="{CFADBA38-786E-47CA-BEEB-C249322AF4F7}" destId="{8D8A8E1D-E04B-49C6-ADAF-E56A04DB25C1}" srcOrd="1" destOrd="0" presId="urn:microsoft.com/office/officeart/2005/8/layout/hList7#1"/>
    <dgm:cxn modelId="{B4AD9F86-8028-4181-8A63-3BEFD58FA425}" type="presOf" srcId="{E1AF0E15-1A30-49DC-BFFD-ADAFB90247E7}" destId="{8508309B-C2B6-4E7D-A37E-73E9E413DAD1}" srcOrd="1" destOrd="0" presId="urn:microsoft.com/office/officeart/2005/8/layout/hList7#1"/>
    <dgm:cxn modelId="{C34066CF-37A8-4B27-B649-6C3B2B63D768}" srcId="{0257E172-885E-42FB-8CA2-D4A409D4D109}" destId="{23982504-132E-47D2-9704-70F5E557CD10}" srcOrd="4" destOrd="0" parTransId="{9BF29D19-33D1-41D9-AAE0-E606952D7A6A}" sibTransId="{CE453CF5-41C4-4DE1-8343-6FAF904DE6E1}"/>
    <dgm:cxn modelId="{FCA26FC6-4240-466E-9C1C-9A55E79F7E2C}" type="presOf" srcId="{6E892227-A07D-4E52-8A02-43177EBB102B}" destId="{D23F5203-ED2E-4386-9C82-E35D49B24B30}" srcOrd="1" destOrd="0" presId="urn:microsoft.com/office/officeart/2005/8/layout/hList7#1"/>
    <dgm:cxn modelId="{43DBA38F-3588-4523-B0EC-0FEA9E46615D}" srcId="{0257E172-885E-42FB-8CA2-D4A409D4D109}" destId="{C634069D-E743-497E-9608-5A5ABD99438B}" srcOrd="3" destOrd="0" parTransId="{DFA4C421-4285-4EA4-8680-BC8BEB95221E}" sibTransId="{701DF9D3-86FF-418E-A3CD-1BDD4AC1D411}"/>
    <dgm:cxn modelId="{1D597375-BE36-48C4-9622-6D58CF9B5DC6}" type="presOf" srcId="{701DF9D3-86FF-418E-A3CD-1BDD4AC1D411}" destId="{5B57754F-A1C8-4910-8D33-49EA623B6631}" srcOrd="0" destOrd="0" presId="urn:microsoft.com/office/officeart/2005/8/layout/hList7#1"/>
    <dgm:cxn modelId="{AC1C6DDF-B7AC-42F5-8187-063D8EE95A20}" srcId="{0257E172-885E-42FB-8CA2-D4A409D4D109}" destId="{6E892227-A07D-4E52-8A02-43177EBB102B}" srcOrd="1" destOrd="0" parTransId="{4BCED4F5-8F1F-459E-9C5C-429F2A5B1F1C}" sibTransId="{1C7A6180-CA78-429A-BA26-7C2099B2C6DE}"/>
    <dgm:cxn modelId="{A58C31F8-0E07-4821-B037-F0B985C9559E}" type="presOf" srcId="{6E892227-A07D-4E52-8A02-43177EBB102B}" destId="{EE8360B9-894B-4885-8F10-106299435A3E}" srcOrd="0" destOrd="0" presId="urn:microsoft.com/office/officeart/2005/8/layout/hList7#1"/>
    <dgm:cxn modelId="{FBA7B28F-AAF3-404C-A681-8F3ECF8F3675}" srcId="{0257E172-885E-42FB-8CA2-D4A409D4D109}" destId="{E1AF0E15-1A30-49DC-BFFD-ADAFB90247E7}" srcOrd="2" destOrd="0" parTransId="{82CBE7B6-F60A-4A2A-B1DA-B4C24662B01A}" sibTransId="{9F70AB13-CF72-4698-8BA0-C5FC81C1E277}"/>
    <dgm:cxn modelId="{FF9860F1-1037-4BAB-8ABF-7D329F1A4C80}" type="presParOf" srcId="{ED0EBDBA-1525-4FE7-8351-36018A5DCA17}" destId="{140F33A8-7C46-4BC6-B825-72FD3929E236}" srcOrd="0" destOrd="0" presId="urn:microsoft.com/office/officeart/2005/8/layout/hList7#1"/>
    <dgm:cxn modelId="{658CCA9B-BA3A-4D2C-8FB3-11F6D4FB23B0}" type="presParOf" srcId="{ED0EBDBA-1525-4FE7-8351-36018A5DCA17}" destId="{CC62DCCD-D491-4282-A64B-ACD6540B9F0D}" srcOrd="1" destOrd="0" presId="urn:microsoft.com/office/officeart/2005/8/layout/hList7#1"/>
    <dgm:cxn modelId="{5F99E864-6AF6-4201-AF23-6004D638BAB7}" type="presParOf" srcId="{CC62DCCD-D491-4282-A64B-ACD6540B9F0D}" destId="{746E4B84-058B-4BE5-A6D0-799B6617B012}" srcOrd="0" destOrd="0" presId="urn:microsoft.com/office/officeart/2005/8/layout/hList7#1"/>
    <dgm:cxn modelId="{65FA4D8E-CDC0-427C-9CC5-290F00EF7D01}" type="presParOf" srcId="{746E4B84-058B-4BE5-A6D0-799B6617B012}" destId="{AA3CB333-8745-44EF-B07E-A0C963C6CA9C}" srcOrd="0" destOrd="0" presId="urn:microsoft.com/office/officeart/2005/8/layout/hList7#1"/>
    <dgm:cxn modelId="{867018F4-A58E-4515-BE0E-717415F0C1A8}" type="presParOf" srcId="{746E4B84-058B-4BE5-A6D0-799B6617B012}" destId="{8D8A8E1D-E04B-49C6-ADAF-E56A04DB25C1}" srcOrd="1" destOrd="0" presId="urn:microsoft.com/office/officeart/2005/8/layout/hList7#1"/>
    <dgm:cxn modelId="{9D548E2A-C11A-40BA-A661-571713E452C6}" type="presParOf" srcId="{746E4B84-058B-4BE5-A6D0-799B6617B012}" destId="{D4F9FE88-0E21-4AF8-B0A6-BA54F79294C2}" srcOrd="2" destOrd="0" presId="urn:microsoft.com/office/officeart/2005/8/layout/hList7#1"/>
    <dgm:cxn modelId="{38F9BAB7-CA38-4283-87DC-DDDAEB151D50}" type="presParOf" srcId="{746E4B84-058B-4BE5-A6D0-799B6617B012}" destId="{63D5FD2C-A5CF-4FA6-B806-027E9D51FCD2}" srcOrd="3" destOrd="0" presId="urn:microsoft.com/office/officeart/2005/8/layout/hList7#1"/>
    <dgm:cxn modelId="{863C3BE5-697C-4514-8D65-34D1DC003EB8}" type="presParOf" srcId="{CC62DCCD-D491-4282-A64B-ACD6540B9F0D}" destId="{AB50947F-94FA-4823-8653-0BF6BD15943F}" srcOrd="1" destOrd="0" presId="urn:microsoft.com/office/officeart/2005/8/layout/hList7#1"/>
    <dgm:cxn modelId="{C0F26BF8-C77B-4490-8900-8C2036133094}" type="presParOf" srcId="{CC62DCCD-D491-4282-A64B-ACD6540B9F0D}" destId="{85A8A716-CDDE-45F7-865B-FC20E4E335EC}" srcOrd="2" destOrd="0" presId="urn:microsoft.com/office/officeart/2005/8/layout/hList7#1"/>
    <dgm:cxn modelId="{4FFF9BC4-5792-46D7-8C25-175238A208CC}" type="presParOf" srcId="{85A8A716-CDDE-45F7-865B-FC20E4E335EC}" destId="{EE8360B9-894B-4885-8F10-106299435A3E}" srcOrd="0" destOrd="0" presId="urn:microsoft.com/office/officeart/2005/8/layout/hList7#1"/>
    <dgm:cxn modelId="{A853EC4C-7A61-4F33-853C-249CA4AAA2A0}" type="presParOf" srcId="{85A8A716-CDDE-45F7-865B-FC20E4E335EC}" destId="{D23F5203-ED2E-4386-9C82-E35D49B24B30}" srcOrd="1" destOrd="0" presId="urn:microsoft.com/office/officeart/2005/8/layout/hList7#1"/>
    <dgm:cxn modelId="{DE9CEF87-24B2-4F89-9C13-2ACB02C09D95}" type="presParOf" srcId="{85A8A716-CDDE-45F7-865B-FC20E4E335EC}" destId="{5A56DC17-947C-4C84-8BF5-19793573658D}" srcOrd="2" destOrd="0" presId="urn:microsoft.com/office/officeart/2005/8/layout/hList7#1"/>
    <dgm:cxn modelId="{93B494D1-C359-4910-8F72-CEF9ECB69518}" type="presParOf" srcId="{85A8A716-CDDE-45F7-865B-FC20E4E335EC}" destId="{CA90D30E-F3B9-410A-820D-676C7EB804CA}" srcOrd="3" destOrd="0" presId="urn:microsoft.com/office/officeart/2005/8/layout/hList7#1"/>
    <dgm:cxn modelId="{88832766-0DAC-4200-BB83-9DDC8BC9F258}" type="presParOf" srcId="{CC62DCCD-D491-4282-A64B-ACD6540B9F0D}" destId="{F7C3234A-61CF-4708-A41B-492DB12DE862}" srcOrd="3" destOrd="0" presId="urn:microsoft.com/office/officeart/2005/8/layout/hList7#1"/>
    <dgm:cxn modelId="{7DF0F4A6-DA5C-4D70-BE08-F4DE8CE24DFA}" type="presParOf" srcId="{CC62DCCD-D491-4282-A64B-ACD6540B9F0D}" destId="{553C61F8-6150-476C-92AE-1E322AB92A45}" srcOrd="4" destOrd="0" presId="urn:microsoft.com/office/officeart/2005/8/layout/hList7#1"/>
    <dgm:cxn modelId="{9F532ADF-02E5-492F-945E-B9B6B9D8789A}" type="presParOf" srcId="{553C61F8-6150-476C-92AE-1E322AB92A45}" destId="{CFD38E36-CCB6-44CC-840A-7E5619BB5229}" srcOrd="0" destOrd="0" presId="urn:microsoft.com/office/officeart/2005/8/layout/hList7#1"/>
    <dgm:cxn modelId="{9348FB6D-9A79-4225-B578-4406F7FDBBB9}" type="presParOf" srcId="{553C61F8-6150-476C-92AE-1E322AB92A45}" destId="{8508309B-C2B6-4E7D-A37E-73E9E413DAD1}" srcOrd="1" destOrd="0" presId="urn:microsoft.com/office/officeart/2005/8/layout/hList7#1"/>
    <dgm:cxn modelId="{D3183B07-670C-445B-939B-093E7302368D}" type="presParOf" srcId="{553C61F8-6150-476C-92AE-1E322AB92A45}" destId="{2A6DA6D6-6374-46C1-AE98-3BC99845A87E}" srcOrd="2" destOrd="0" presId="urn:microsoft.com/office/officeart/2005/8/layout/hList7#1"/>
    <dgm:cxn modelId="{2BC76EE6-FBE2-47F9-B84C-62A66305A83F}" type="presParOf" srcId="{553C61F8-6150-476C-92AE-1E322AB92A45}" destId="{8F5AF62B-4BAD-411A-B378-183C0F462B7A}" srcOrd="3" destOrd="0" presId="urn:microsoft.com/office/officeart/2005/8/layout/hList7#1"/>
    <dgm:cxn modelId="{B58BA5FD-4B57-4DF6-88DF-393C595F7889}" type="presParOf" srcId="{CC62DCCD-D491-4282-A64B-ACD6540B9F0D}" destId="{CFC98AA6-B029-49FC-9D05-FEEDAAC19065}" srcOrd="5" destOrd="0" presId="urn:microsoft.com/office/officeart/2005/8/layout/hList7#1"/>
    <dgm:cxn modelId="{910D12BE-9D2D-4064-8BCC-2802087BA805}" type="presParOf" srcId="{CC62DCCD-D491-4282-A64B-ACD6540B9F0D}" destId="{9BC5136D-7946-4F51-8C20-D62A17181982}" srcOrd="6" destOrd="0" presId="urn:microsoft.com/office/officeart/2005/8/layout/hList7#1"/>
    <dgm:cxn modelId="{E321B648-B38C-40EA-8CD5-82C7449AB8B0}" type="presParOf" srcId="{9BC5136D-7946-4F51-8C20-D62A17181982}" destId="{ACEB3F97-61FB-40DA-ADFF-417026E23297}" srcOrd="0" destOrd="0" presId="urn:microsoft.com/office/officeart/2005/8/layout/hList7#1"/>
    <dgm:cxn modelId="{51B1A46A-CCCC-4AFF-8BB2-8E974558C21A}" type="presParOf" srcId="{9BC5136D-7946-4F51-8C20-D62A17181982}" destId="{8D637F5E-573C-4569-8E20-E2E8F9FEF474}" srcOrd="1" destOrd="0" presId="urn:microsoft.com/office/officeart/2005/8/layout/hList7#1"/>
    <dgm:cxn modelId="{84FDB340-CC1D-4A10-A6C5-8757E157AB97}" type="presParOf" srcId="{9BC5136D-7946-4F51-8C20-D62A17181982}" destId="{2E6BECF6-8F74-4013-8705-78E4F3ED7BF7}" srcOrd="2" destOrd="0" presId="urn:microsoft.com/office/officeart/2005/8/layout/hList7#1"/>
    <dgm:cxn modelId="{D61121E1-2ACA-4BD8-9EAC-B3C4359EB395}" type="presParOf" srcId="{9BC5136D-7946-4F51-8C20-D62A17181982}" destId="{97F24E3B-DA6E-4BBC-872C-B2207E0417A5}" srcOrd="3" destOrd="0" presId="urn:microsoft.com/office/officeart/2005/8/layout/hList7#1"/>
    <dgm:cxn modelId="{699FBD6E-16C2-45A3-B370-C8B9FB45FC3F}" type="presParOf" srcId="{CC62DCCD-D491-4282-A64B-ACD6540B9F0D}" destId="{5B57754F-A1C8-4910-8D33-49EA623B6631}" srcOrd="7" destOrd="0" presId="urn:microsoft.com/office/officeart/2005/8/layout/hList7#1"/>
    <dgm:cxn modelId="{5A94EBC7-BA26-4E70-AF48-A1A1DED05227}" type="presParOf" srcId="{CC62DCCD-D491-4282-A64B-ACD6540B9F0D}" destId="{10D1328B-DCFE-4152-8F42-209DE86BE80B}" srcOrd="8" destOrd="0" presId="urn:microsoft.com/office/officeart/2005/8/layout/hList7#1"/>
    <dgm:cxn modelId="{1D063105-21C3-4ED4-9986-DD5AC3F2A839}" type="presParOf" srcId="{10D1328B-DCFE-4152-8F42-209DE86BE80B}" destId="{6C04A9B7-2F24-4B6F-834C-2D278BF9FEAB}" srcOrd="0" destOrd="0" presId="urn:microsoft.com/office/officeart/2005/8/layout/hList7#1"/>
    <dgm:cxn modelId="{74826D18-D902-4D0F-AE53-577FF5E7555E}" type="presParOf" srcId="{10D1328B-DCFE-4152-8F42-209DE86BE80B}" destId="{B7FCA2DF-4B53-4810-ABF8-37AB42DFD211}" srcOrd="1" destOrd="0" presId="urn:microsoft.com/office/officeart/2005/8/layout/hList7#1"/>
    <dgm:cxn modelId="{B6B65A20-861F-443E-A8DA-02F7432E777A}" type="presParOf" srcId="{10D1328B-DCFE-4152-8F42-209DE86BE80B}" destId="{AC549495-A2B7-4C3A-BCA3-32CE379D0B33}" srcOrd="2" destOrd="0" presId="urn:microsoft.com/office/officeart/2005/8/layout/hList7#1"/>
    <dgm:cxn modelId="{3BA3D6ED-C113-4379-AF9A-EEDC86A039CF}" type="presParOf" srcId="{10D1328B-DCFE-4152-8F42-209DE86BE80B}" destId="{5B7BFDCA-54FD-4B29-A1AF-2F073B5C109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C42243-A37A-4F7E-B9AF-B4DEB3E0BD5F}" type="doc">
      <dgm:prSet loTypeId="urn:microsoft.com/office/officeart/2008/layout/AlternatingPictureBlock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AE6B013-3F18-4834-8166-82C159898EE7}">
      <dgm:prSet custT="1"/>
      <dgm:spPr/>
      <dgm:t>
        <a:bodyPr/>
        <a:lstStyle/>
        <a:p>
          <a:pPr rtl="0"/>
          <a:r>
            <a:rPr lang="pt-BR" sz="2000" b="1" dirty="0">
              <a:solidFill>
                <a:schemeClr val="tx1"/>
              </a:solidFill>
            </a:rPr>
            <a:t>Portaria GM/MS Nº 3.992/2017</a:t>
          </a:r>
        </a:p>
      </dgm:t>
    </dgm:pt>
    <dgm:pt modelId="{A8BB04DD-4D40-40A2-BCC8-82CA4810F069}" type="parTrans" cxnId="{CE61A1D7-655E-422E-B975-E65237B1D10F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EC1A3310-818D-46F7-9EC8-C2E62EEC770A}" type="sibTrans" cxnId="{CE61A1D7-655E-422E-B975-E65237B1D10F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4B58DC0A-AAEC-4B0D-995B-4D4484CACD62}">
      <dgm:prSet custT="1"/>
      <dgm:spPr/>
      <dgm:t>
        <a:bodyPr/>
        <a:lstStyle/>
        <a:p>
          <a:pPr rtl="0"/>
          <a:r>
            <a:rPr lang="pt-BR" sz="2000" b="1" dirty="0">
              <a:solidFill>
                <a:schemeClr val="tx1"/>
              </a:solidFill>
            </a:rPr>
            <a:t>Bloco de Custeio</a:t>
          </a:r>
        </a:p>
      </dgm:t>
    </dgm:pt>
    <dgm:pt modelId="{2FA36498-09FE-44AF-A0D3-07C98FC396F1}" type="parTrans" cxnId="{EADC5095-15B9-4FE4-9501-867CE8479C1F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8C629FA2-52DD-4361-A1F8-F488E88D953A}" type="sibTrans" cxnId="{EADC5095-15B9-4FE4-9501-867CE8479C1F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84408970-6679-4D24-96E5-05B375D34BD5}">
      <dgm:prSet custT="1"/>
      <dgm:spPr/>
      <dgm:t>
        <a:bodyPr/>
        <a:lstStyle/>
        <a:p>
          <a:pPr algn="ctr" rtl="0"/>
          <a:r>
            <a:rPr lang="pt-BR" sz="2000" b="1" dirty="0">
              <a:solidFill>
                <a:schemeClr val="tx1"/>
              </a:solidFill>
            </a:rPr>
            <a:t>Bloco de Investimentos</a:t>
          </a:r>
        </a:p>
      </dgm:t>
    </dgm:pt>
    <dgm:pt modelId="{E55797B4-21E9-46CB-B0D9-BA32508F565A}" type="parTrans" cxnId="{49A6DD00-4704-4361-BE53-44744854AEA6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FDB5F75D-6B5B-48CB-A286-440885F08106}" type="sibTrans" cxnId="{49A6DD00-4704-4361-BE53-44744854AEA6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C3F15DF1-0175-4190-8282-2EBA6D563E9C}">
      <dgm:prSet custT="1"/>
      <dgm:spPr/>
      <dgm:t>
        <a:bodyPr/>
        <a:lstStyle/>
        <a:p>
          <a:pPr rtl="0"/>
          <a:r>
            <a:rPr lang="pt-BR" sz="2000" b="1" dirty="0">
              <a:solidFill>
                <a:schemeClr val="tx1"/>
              </a:solidFill>
            </a:rPr>
            <a:t>Conta Banco de cada bloco</a:t>
          </a:r>
        </a:p>
      </dgm:t>
    </dgm:pt>
    <dgm:pt modelId="{02EF39E0-A08E-46D6-97AA-3E7D5E3E59A7}" type="parTrans" cxnId="{BADA8049-C440-4D6F-B70D-C707F7A7D0A5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FBF9DB1C-4CC7-4BAA-95A5-F83D07733AD9}" type="sibTrans" cxnId="{BADA8049-C440-4D6F-B70D-C707F7A7D0A5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7779B6EF-FF57-4FAE-9F29-828AEFB3B314}">
      <dgm:prSet custT="1"/>
      <dgm:spPr/>
      <dgm:t>
        <a:bodyPr/>
        <a:lstStyle/>
        <a:p>
          <a:pPr rtl="0"/>
          <a:r>
            <a:rPr lang="pt-BR" sz="2000" b="1" dirty="0">
              <a:solidFill>
                <a:schemeClr val="tx1"/>
              </a:solidFill>
            </a:rPr>
            <a:t>Vinculação a origem/ MS pelos Grupos. </a:t>
          </a:r>
        </a:p>
      </dgm:t>
    </dgm:pt>
    <dgm:pt modelId="{BA12C9B9-FF31-43F5-B3FD-F3DFB4AE260E}" type="parTrans" cxnId="{C2B4DA58-1D94-4E6B-B722-056F3C133D01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704E9C9A-5860-4418-A0DB-DFCD31DFD092}" type="sibTrans" cxnId="{C2B4DA58-1D94-4E6B-B722-056F3C133D01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4E1E61D8-D7CE-4550-A819-04042A713510}" type="pres">
      <dgm:prSet presAssocID="{6EC42243-A37A-4F7E-B9AF-B4DEB3E0BD5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D24DF62-295A-4FD7-A2EF-06558B309E16}" type="pres">
      <dgm:prSet presAssocID="{7AE6B013-3F18-4834-8166-82C159898EE7}" presName="comp" presStyleCnt="0"/>
      <dgm:spPr/>
    </dgm:pt>
    <dgm:pt modelId="{AE6AD524-90F2-4BC3-9A94-A893B77B8E8A}" type="pres">
      <dgm:prSet presAssocID="{7AE6B013-3F18-4834-8166-82C159898EE7}" presName="rect2" presStyleLbl="node1" presStyleIdx="0" presStyleCnt="5" custScaleX="149400" custScaleY="112837" custLinFactNeighborX="-29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AC202C-E2AB-4907-911E-0A27E4B04E2F}" type="pres">
      <dgm:prSet presAssocID="{7AE6B013-3F18-4834-8166-82C159898EE7}" presName="rect1" presStyleLbl="lnNode1" presStyleIdx="0" presStyleCnt="5" custFlipVert="1" custFlipHor="1" custScaleX="16667" custScaleY="9504"/>
      <dgm:spPr/>
    </dgm:pt>
    <dgm:pt modelId="{24A1DB36-64C6-4096-A404-326C97BAD2C9}" type="pres">
      <dgm:prSet presAssocID="{EC1A3310-818D-46F7-9EC8-C2E62EEC770A}" presName="sibTrans" presStyleCnt="0"/>
      <dgm:spPr/>
    </dgm:pt>
    <dgm:pt modelId="{5A6FA9A7-0E28-49B9-96E0-C574BDF7AB2F}" type="pres">
      <dgm:prSet presAssocID="{4B58DC0A-AAEC-4B0D-995B-4D4484CACD62}" presName="comp" presStyleCnt="0"/>
      <dgm:spPr/>
    </dgm:pt>
    <dgm:pt modelId="{AF6B334B-AEF3-4FAB-AE25-90C1227EA2A6}" type="pres">
      <dgm:prSet presAssocID="{4B58DC0A-AAEC-4B0D-995B-4D4484CACD62}" presName="rect2" presStyleLbl="node1" presStyleIdx="1" presStyleCnt="5" custScaleX="149400" custScaleY="100026" custLinFactNeighborX="1018" custLinFactNeighborY="-123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0BDCE0-21C1-42C3-9953-88CC878C26E3}" type="pres">
      <dgm:prSet presAssocID="{4B58DC0A-AAEC-4B0D-995B-4D4484CACD62}" presName="rect1" presStyleLbl="lnNode1" presStyleIdx="1" presStyleCnt="5" custFlipHor="1" custScaleX="7846" custScaleY="26621"/>
      <dgm:spPr/>
    </dgm:pt>
    <dgm:pt modelId="{A520A349-2C5B-4A69-897B-DE9FB032D06C}" type="pres">
      <dgm:prSet presAssocID="{8C629FA2-52DD-4361-A1F8-F488E88D953A}" presName="sibTrans" presStyleCnt="0"/>
      <dgm:spPr/>
    </dgm:pt>
    <dgm:pt modelId="{A771813F-F43D-46D9-93F3-9237FDB58AB4}" type="pres">
      <dgm:prSet presAssocID="{84408970-6679-4D24-96E5-05B375D34BD5}" presName="comp" presStyleCnt="0"/>
      <dgm:spPr/>
    </dgm:pt>
    <dgm:pt modelId="{36F105C9-31BB-4EF8-A564-714A817C4FF2}" type="pres">
      <dgm:prSet presAssocID="{84408970-6679-4D24-96E5-05B375D34BD5}" presName="rect2" presStyleLbl="node1" presStyleIdx="2" presStyleCnt="5" custScaleX="149400" custScaleY="130323" custLinFactNeighborX="-1961" custLinFactNeighborY="-262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DACC67-4CA5-4246-9709-7F4036398E8A}" type="pres">
      <dgm:prSet presAssocID="{84408970-6679-4D24-96E5-05B375D34BD5}" presName="rect1" presStyleLbl="lnNode1" presStyleIdx="2" presStyleCnt="5" custFlipHor="1" custScaleX="7846" custScaleY="19587"/>
      <dgm:spPr/>
    </dgm:pt>
    <dgm:pt modelId="{A0FF008E-0318-4F50-9DD9-57539BC072F4}" type="pres">
      <dgm:prSet presAssocID="{FDB5F75D-6B5B-48CB-A286-440885F08106}" presName="sibTrans" presStyleCnt="0"/>
      <dgm:spPr/>
    </dgm:pt>
    <dgm:pt modelId="{052E38B8-2F3B-4012-9011-21264B92BAD5}" type="pres">
      <dgm:prSet presAssocID="{C3F15DF1-0175-4190-8282-2EBA6D563E9C}" presName="comp" presStyleCnt="0"/>
      <dgm:spPr/>
    </dgm:pt>
    <dgm:pt modelId="{7D809F49-B85A-4FBE-BA0C-BDC0D436D62C}" type="pres">
      <dgm:prSet presAssocID="{C3F15DF1-0175-4190-8282-2EBA6D563E9C}" presName="rect2" presStyleLbl="node1" presStyleIdx="3" presStyleCnt="5" custScaleX="149400" custLinFactNeighborX="1961" custLinFactNeighborY="-363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9BAD42-2281-47F7-B92C-0B86EB785ADA}" type="pres">
      <dgm:prSet presAssocID="{C3F15DF1-0175-4190-8282-2EBA6D563E9C}" presName="rect1" presStyleLbl="lnNode1" presStyleIdx="3" presStyleCnt="5" custScaleX="7846" custScaleY="7768" custLinFactNeighborX="163" custLinFactNeighborY="23130"/>
      <dgm:spPr/>
    </dgm:pt>
    <dgm:pt modelId="{68AB612E-3102-43DA-8CBD-0D818C07B705}" type="pres">
      <dgm:prSet presAssocID="{FBF9DB1C-4CC7-4BAA-95A5-F83D07733AD9}" presName="sibTrans" presStyleCnt="0"/>
      <dgm:spPr/>
    </dgm:pt>
    <dgm:pt modelId="{2D7C49F8-69E4-47FE-866B-1695B7CAE44B}" type="pres">
      <dgm:prSet presAssocID="{7779B6EF-FF57-4FAE-9F29-828AEFB3B314}" presName="comp" presStyleCnt="0"/>
      <dgm:spPr/>
    </dgm:pt>
    <dgm:pt modelId="{FC1C5ADD-D6B0-4BC3-A8FE-AD62129510F6}" type="pres">
      <dgm:prSet presAssocID="{7779B6EF-FF57-4FAE-9F29-828AEFB3B314}" presName="rect2" presStyleLbl="node1" presStyleIdx="4" presStyleCnt="5" custScaleX="149400" custScaleY="144684" custLinFactNeighborX="-990" custLinFactNeighborY="-500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EFFD7-B298-4425-8C1C-0C27E1EAA096}" type="pres">
      <dgm:prSet presAssocID="{7779B6EF-FF57-4FAE-9F29-828AEFB3B314}" presName="rect1" presStyleLbl="lnNode1" presStyleIdx="4" presStyleCnt="5" custFlipVert="1" custScaleX="10843" custScaleY="20844" custLinFactNeighborY="43332"/>
      <dgm:spPr/>
    </dgm:pt>
  </dgm:ptLst>
  <dgm:cxnLst>
    <dgm:cxn modelId="{D6CC3BCA-8A59-4535-8724-25378DAF33DF}" type="presOf" srcId="{4B58DC0A-AAEC-4B0D-995B-4D4484CACD62}" destId="{AF6B334B-AEF3-4FAB-AE25-90C1227EA2A6}" srcOrd="0" destOrd="0" presId="urn:microsoft.com/office/officeart/2008/layout/AlternatingPictureBlocks"/>
    <dgm:cxn modelId="{CE61A1D7-655E-422E-B975-E65237B1D10F}" srcId="{6EC42243-A37A-4F7E-B9AF-B4DEB3E0BD5F}" destId="{7AE6B013-3F18-4834-8166-82C159898EE7}" srcOrd="0" destOrd="0" parTransId="{A8BB04DD-4D40-40A2-BCC8-82CA4810F069}" sibTransId="{EC1A3310-818D-46F7-9EC8-C2E62EEC770A}"/>
    <dgm:cxn modelId="{BADA8049-C440-4D6F-B70D-C707F7A7D0A5}" srcId="{6EC42243-A37A-4F7E-B9AF-B4DEB3E0BD5F}" destId="{C3F15DF1-0175-4190-8282-2EBA6D563E9C}" srcOrd="3" destOrd="0" parTransId="{02EF39E0-A08E-46D6-97AA-3E7D5E3E59A7}" sibTransId="{FBF9DB1C-4CC7-4BAA-95A5-F83D07733AD9}"/>
    <dgm:cxn modelId="{10ED3072-EA58-405C-BD28-CD8986177B5A}" type="presOf" srcId="{C3F15DF1-0175-4190-8282-2EBA6D563E9C}" destId="{7D809F49-B85A-4FBE-BA0C-BDC0D436D62C}" srcOrd="0" destOrd="0" presId="urn:microsoft.com/office/officeart/2008/layout/AlternatingPictureBlocks"/>
    <dgm:cxn modelId="{66144800-F588-45B3-95FF-2147292AEFC3}" type="presOf" srcId="{84408970-6679-4D24-96E5-05B375D34BD5}" destId="{36F105C9-31BB-4EF8-A564-714A817C4FF2}" srcOrd="0" destOrd="0" presId="urn:microsoft.com/office/officeart/2008/layout/AlternatingPictureBlocks"/>
    <dgm:cxn modelId="{C2B4DA58-1D94-4E6B-B722-056F3C133D01}" srcId="{6EC42243-A37A-4F7E-B9AF-B4DEB3E0BD5F}" destId="{7779B6EF-FF57-4FAE-9F29-828AEFB3B314}" srcOrd="4" destOrd="0" parTransId="{BA12C9B9-FF31-43F5-B3FD-F3DFB4AE260E}" sibTransId="{704E9C9A-5860-4418-A0DB-DFCD31DFD092}"/>
    <dgm:cxn modelId="{31A7F395-1E91-4FF1-978B-36F00FEDACFB}" type="presOf" srcId="{6EC42243-A37A-4F7E-B9AF-B4DEB3E0BD5F}" destId="{4E1E61D8-D7CE-4550-A819-04042A713510}" srcOrd="0" destOrd="0" presId="urn:microsoft.com/office/officeart/2008/layout/AlternatingPictureBlocks"/>
    <dgm:cxn modelId="{49A6DD00-4704-4361-BE53-44744854AEA6}" srcId="{6EC42243-A37A-4F7E-B9AF-B4DEB3E0BD5F}" destId="{84408970-6679-4D24-96E5-05B375D34BD5}" srcOrd="2" destOrd="0" parTransId="{E55797B4-21E9-46CB-B0D9-BA32508F565A}" sibTransId="{FDB5F75D-6B5B-48CB-A286-440885F08106}"/>
    <dgm:cxn modelId="{EADC5095-15B9-4FE4-9501-867CE8479C1F}" srcId="{6EC42243-A37A-4F7E-B9AF-B4DEB3E0BD5F}" destId="{4B58DC0A-AAEC-4B0D-995B-4D4484CACD62}" srcOrd="1" destOrd="0" parTransId="{2FA36498-09FE-44AF-A0D3-07C98FC396F1}" sibTransId="{8C629FA2-52DD-4361-A1F8-F488E88D953A}"/>
    <dgm:cxn modelId="{15364E8E-E766-412A-85CE-5A91FF810B4A}" type="presOf" srcId="{7AE6B013-3F18-4834-8166-82C159898EE7}" destId="{AE6AD524-90F2-4BC3-9A94-A893B77B8E8A}" srcOrd="0" destOrd="0" presId="urn:microsoft.com/office/officeart/2008/layout/AlternatingPictureBlocks"/>
    <dgm:cxn modelId="{3A46C337-6BAA-4DFD-939F-A64E2E270195}" type="presOf" srcId="{7779B6EF-FF57-4FAE-9F29-828AEFB3B314}" destId="{FC1C5ADD-D6B0-4BC3-A8FE-AD62129510F6}" srcOrd="0" destOrd="0" presId="urn:microsoft.com/office/officeart/2008/layout/AlternatingPictureBlocks"/>
    <dgm:cxn modelId="{466ABD68-BCAB-4CE5-A039-6B89D82F4140}" type="presParOf" srcId="{4E1E61D8-D7CE-4550-A819-04042A713510}" destId="{AD24DF62-295A-4FD7-A2EF-06558B309E16}" srcOrd="0" destOrd="0" presId="urn:microsoft.com/office/officeart/2008/layout/AlternatingPictureBlocks"/>
    <dgm:cxn modelId="{7A293AE8-D77E-4C15-8E52-727AAB0C9D25}" type="presParOf" srcId="{AD24DF62-295A-4FD7-A2EF-06558B309E16}" destId="{AE6AD524-90F2-4BC3-9A94-A893B77B8E8A}" srcOrd="0" destOrd="0" presId="urn:microsoft.com/office/officeart/2008/layout/AlternatingPictureBlocks"/>
    <dgm:cxn modelId="{9CCB55B4-13DC-4BF4-BE36-B1EDB74315F8}" type="presParOf" srcId="{AD24DF62-295A-4FD7-A2EF-06558B309E16}" destId="{0CAC202C-E2AB-4907-911E-0A27E4B04E2F}" srcOrd="1" destOrd="0" presId="urn:microsoft.com/office/officeart/2008/layout/AlternatingPictureBlocks"/>
    <dgm:cxn modelId="{4D2B400C-A31C-461D-AB7A-6A5613523D29}" type="presParOf" srcId="{4E1E61D8-D7CE-4550-A819-04042A713510}" destId="{24A1DB36-64C6-4096-A404-326C97BAD2C9}" srcOrd="1" destOrd="0" presId="urn:microsoft.com/office/officeart/2008/layout/AlternatingPictureBlocks"/>
    <dgm:cxn modelId="{0D723E04-7167-43C5-8700-62D725FDC05E}" type="presParOf" srcId="{4E1E61D8-D7CE-4550-A819-04042A713510}" destId="{5A6FA9A7-0E28-49B9-96E0-C574BDF7AB2F}" srcOrd="2" destOrd="0" presId="urn:microsoft.com/office/officeart/2008/layout/AlternatingPictureBlocks"/>
    <dgm:cxn modelId="{B9999B9B-0CD5-4321-9038-8151C3DBF6AE}" type="presParOf" srcId="{5A6FA9A7-0E28-49B9-96E0-C574BDF7AB2F}" destId="{AF6B334B-AEF3-4FAB-AE25-90C1227EA2A6}" srcOrd="0" destOrd="0" presId="urn:microsoft.com/office/officeart/2008/layout/AlternatingPictureBlocks"/>
    <dgm:cxn modelId="{5B10C485-F8FB-4FF2-9C60-78FCB8997AFB}" type="presParOf" srcId="{5A6FA9A7-0E28-49B9-96E0-C574BDF7AB2F}" destId="{840BDCE0-21C1-42C3-9953-88CC878C26E3}" srcOrd="1" destOrd="0" presId="urn:microsoft.com/office/officeart/2008/layout/AlternatingPictureBlocks"/>
    <dgm:cxn modelId="{9D5434C4-01F3-4AEA-87B4-3C6CD4A900C2}" type="presParOf" srcId="{4E1E61D8-D7CE-4550-A819-04042A713510}" destId="{A520A349-2C5B-4A69-897B-DE9FB032D06C}" srcOrd="3" destOrd="0" presId="urn:microsoft.com/office/officeart/2008/layout/AlternatingPictureBlocks"/>
    <dgm:cxn modelId="{DEF3B898-8EB9-4690-8A04-305766354FDE}" type="presParOf" srcId="{4E1E61D8-D7CE-4550-A819-04042A713510}" destId="{A771813F-F43D-46D9-93F3-9237FDB58AB4}" srcOrd="4" destOrd="0" presId="urn:microsoft.com/office/officeart/2008/layout/AlternatingPictureBlocks"/>
    <dgm:cxn modelId="{88B48288-519A-4824-914D-BF0AA85CE84E}" type="presParOf" srcId="{A771813F-F43D-46D9-93F3-9237FDB58AB4}" destId="{36F105C9-31BB-4EF8-A564-714A817C4FF2}" srcOrd="0" destOrd="0" presId="urn:microsoft.com/office/officeart/2008/layout/AlternatingPictureBlocks"/>
    <dgm:cxn modelId="{0426CD56-62D6-4A4F-84B3-5623C6300311}" type="presParOf" srcId="{A771813F-F43D-46D9-93F3-9237FDB58AB4}" destId="{5EDACC67-4CA5-4246-9709-7F4036398E8A}" srcOrd="1" destOrd="0" presId="urn:microsoft.com/office/officeart/2008/layout/AlternatingPictureBlocks"/>
    <dgm:cxn modelId="{59041AB0-50D1-482A-8B4F-C54A14E610EB}" type="presParOf" srcId="{4E1E61D8-D7CE-4550-A819-04042A713510}" destId="{A0FF008E-0318-4F50-9DD9-57539BC072F4}" srcOrd="5" destOrd="0" presId="urn:microsoft.com/office/officeart/2008/layout/AlternatingPictureBlocks"/>
    <dgm:cxn modelId="{7718DD4F-DD54-40A9-826A-0B4E0A86B705}" type="presParOf" srcId="{4E1E61D8-D7CE-4550-A819-04042A713510}" destId="{052E38B8-2F3B-4012-9011-21264B92BAD5}" srcOrd="6" destOrd="0" presId="urn:microsoft.com/office/officeart/2008/layout/AlternatingPictureBlocks"/>
    <dgm:cxn modelId="{37CFC784-47CB-461D-9996-F6933A328F07}" type="presParOf" srcId="{052E38B8-2F3B-4012-9011-21264B92BAD5}" destId="{7D809F49-B85A-4FBE-BA0C-BDC0D436D62C}" srcOrd="0" destOrd="0" presId="urn:microsoft.com/office/officeart/2008/layout/AlternatingPictureBlocks"/>
    <dgm:cxn modelId="{7BF097E4-70D1-465F-9476-964F303D8D61}" type="presParOf" srcId="{052E38B8-2F3B-4012-9011-21264B92BAD5}" destId="{A29BAD42-2281-47F7-B92C-0B86EB785ADA}" srcOrd="1" destOrd="0" presId="urn:microsoft.com/office/officeart/2008/layout/AlternatingPictureBlocks"/>
    <dgm:cxn modelId="{7C73F82F-A29B-42F0-9255-8965B76187F4}" type="presParOf" srcId="{4E1E61D8-D7CE-4550-A819-04042A713510}" destId="{68AB612E-3102-43DA-8CBD-0D818C07B705}" srcOrd="7" destOrd="0" presId="urn:microsoft.com/office/officeart/2008/layout/AlternatingPictureBlocks"/>
    <dgm:cxn modelId="{CD87565E-A988-4FD5-888C-8943E85E248F}" type="presParOf" srcId="{4E1E61D8-D7CE-4550-A819-04042A713510}" destId="{2D7C49F8-69E4-47FE-866B-1695B7CAE44B}" srcOrd="8" destOrd="0" presId="urn:microsoft.com/office/officeart/2008/layout/AlternatingPictureBlocks"/>
    <dgm:cxn modelId="{21936B4A-662A-438D-8B6F-426E23AA395D}" type="presParOf" srcId="{2D7C49F8-69E4-47FE-866B-1695B7CAE44B}" destId="{FC1C5ADD-D6B0-4BC3-A8FE-AD62129510F6}" srcOrd="0" destOrd="0" presId="urn:microsoft.com/office/officeart/2008/layout/AlternatingPictureBlocks"/>
    <dgm:cxn modelId="{F4AF451F-4E07-4CD9-AD43-49978A72A1EA}" type="presParOf" srcId="{2D7C49F8-69E4-47FE-866B-1695B7CAE44B}" destId="{442EFFD7-B298-4425-8C1C-0C27E1EAA09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C67F29-9436-46DF-948D-6F263F6D87B0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A3DC559-9910-4F1C-A7DD-E18A20AB37D2}">
      <dgm:prSet custT="1"/>
      <dgm:spPr/>
      <dgm:t>
        <a:bodyPr/>
        <a:lstStyle/>
        <a:p>
          <a:pPr algn="ctr" rtl="0"/>
          <a:r>
            <a:rPr lang="pt-BR" sz="3200" b="0" dirty="0">
              <a:solidFill>
                <a:schemeClr val="tx1"/>
              </a:solidFill>
              <a:latin typeface="+mn-lt"/>
            </a:rPr>
            <a:t>Instrumento </a:t>
          </a:r>
          <a:r>
            <a:rPr lang="pt-BR" sz="3200" b="1" u="sng" dirty="0">
              <a:solidFill>
                <a:schemeClr val="tx1"/>
              </a:solidFill>
              <a:latin typeface="+mn-lt"/>
            </a:rPr>
            <a:t>ESSENCIAL</a:t>
          </a:r>
          <a:r>
            <a:rPr lang="pt-BR" sz="3200" b="0" dirty="0">
              <a:solidFill>
                <a:schemeClr val="tx1"/>
              </a:solidFill>
              <a:latin typeface="+mn-lt"/>
            </a:rPr>
            <a:t> para determinar as prioridades de alocação de recursos.</a:t>
          </a:r>
          <a:endParaRPr lang="pt-BR" sz="32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65CFCFE-3D8F-4447-9A24-03CA04530763}" type="parTrans" cxnId="{9D866594-7DBB-4BD0-85F1-FCA971447068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498D913-350A-4B79-BA8B-4DADFEB99C8F}" type="sibTrans" cxnId="{9D866594-7DBB-4BD0-85F1-FCA971447068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13C573A-9D6C-4FE7-B43D-BFC7E0128AE3}">
      <dgm:prSet custT="1"/>
      <dgm:spPr/>
      <dgm:t>
        <a:bodyPr/>
        <a:lstStyle/>
        <a:p>
          <a:pPr algn="ctr" rtl="0"/>
          <a:r>
            <a:rPr lang="pt-BR" sz="3200" b="1" dirty="0">
              <a:solidFill>
                <a:schemeClr val="tx1"/>
              </a:solidFill>
              <a:latin typeface="+mn-lt"/>
            </a:rPr>
            <a:t>PRIMEIRA</a:t>
          </a:r>
          <a:r>
            <a:rPr lang="pt-BR" sz="3200" dirty="0">
              <a:solidFill>
                <a:schemeClr val="tx1"/>
              </a:solidFill>
              <a:latin typeface="+mn-lt"/>
            </a:rPr>
            <a:t> função da gestão orçamentário-financeira.</a:t>
          </a:r>
          <a:endParaRPr lang="pt-BR" sz="3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78F50E-CC54-4C30-873C-0757867CE938}" type="parTrans" cxnId="{496B0E56-AA3F-4F8D-A5B9-0BA0E91FAFC3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A272646-8702-44D9-9B51-EAF26C2DEEB5}" type="sibTrans" cxnId="{496B0E56-AA3F-4F8D-A5B9-0BA0E91FAFC3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0E98889-5A34-4059-ADC6-616B3F4E5A3E}">
      <dgm:prSet custT="1"/>
      <dgm:spPr/>
      <dgm:t>
        <a:bodyPr/>
        <a:lstStyle/>
        <a:p>
          <a:pPr rtl="0"/>
          <a:r>
            <a:rPr lang="pt-BR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Planejamento</a:t>
          </a:r>
        </a:p>
      </dgm:t>
    </dgm:pt>
    <dgm:pt modelId="{65F4D5CF-1EFA-49B0-9ECD-ED9D5C5B7DFE}" type="parTrans" cxnId="{B7C5F85F-9537-4788-A6F3-9B931AB2A390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58B4F06-84B8-4CF6-AD76-845B5F243221}" type="sibTrans" cxnId="{B7C5F85F-9537-4788-A6F3-9B931AB2A390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C2697DD-02DE-4434-96BC-D240D7E8079B}">
      <dgm:prSet custT="1"/>
      <dgm:spPr/>
      <dgm:t>
        <a:bodyPr/>
        <a:lstStyle/>
        <a:p>
          <a:pPr algn="ctr" rtl="0"/>
          <a:r>
            <a:rPr lang="pt-BR" sz="3200" dirty="0">
              <a:solidFill>
                <a:schemeClr val="tx1"/>
              </a:solidFill>
              <a:latin typeface="+mn-lt"/>
            </a:rPr>
            <a:t>O processo orçamentário </a:t>
          </a:r>
          <a:r>
            <a:rPr lang="pt-BR" sz="3200" b="1" u="sng" dirty="0">
              <a:solidFill>
                <a:schemeClr val="tx1"/>
              </a:solidFill>
              <a:latin typeface="+mn-lt"/>
            </a:rPr>
            <a:t>DEVE</a:t>
          </a:r>
          <a:r>
            <a:rPr lang="pt-BR" sz="3200" dirty="0">
              <a:solidFill>
                <a:schemeClr val="tx1"/>
              </a:solidFill>
              <a:latin typeface="+mn-lt"/>
            </a:rPr>
            <a:t> espelhar o planejamento. </a:t>
          </a:r>
          <a:endParaRPr lang="pt-BR" sz="3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ED2EF21-232E-42B4-9359-F154399A4B1A}" type="parTrans" cxnId="{A4217587-AFF0-48B6-AFEB-4513392AC643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1C3C65-CE2B-475E-BB1C-F3D981A074F4}" type="sibTrans" cxnId="{A4217587-AFF0-48B6-AFEB-4513392AC643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925EAF7-C028-4863-81E3-1EB5595128A3}">
      <dgm:prSet custT="1"/>
      <dgm:spPr/>
      <dgm:t>
        <a:bodyPr/>
        <a:lstStyle/>
        <a:p>
          <a:pPr algn="ctr" rtl="0"/>
          <a:r>
            <a:rPr lang="pt-BR" sz="2400" b="1" dirty="0">
              <a:solidFill>
                <a:schemeClr val="tx1"/>
              </a:solidFill>
              <a:latin typeface="+mn-lt"/>
            </a:rPr>
            <a:t>No ano inicial da gestão deve ser elaborado o Plano de Saúde (PS) para o quadriênio que se inicia no segundo ano da gestão.</a:t>
          </a:r>
          <a:endParaRPr lang="pt-BR" sz="24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FD92463-FF7D-4628-BB05-31980FEA205F}" type="parTrans" cxnId="{3C3F51A1-226C-4D84-88AB-AFAFD6B98DEF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6856F19-9651-4892-91B6-A3DD277856C0}" type="sibTrans" cxnId="{3C3F51A1-226C-4D84-88AB-AFAFD6B98DEF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A64979-2B3C-481F-B1AF-8583BC7D8D0A}" type="pres">
      <dgm:prSet presAssocID="{60C67F29-9436-46DF-948D-6F263F6D87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0516F5C-B590-446B-AD1B-B73CC405A5F5}" type="pres">
      <dgm:prSet presAssocID="{0925EAF7-C028-4863-81E3-1EB5595128A3}" presName="boxAndChildren" presStyleCnt="0"/>
      <dgm:spPr/>
    </dgm:pt>
    <dgm:pt modelId="{602DB924-75E9-4409-8553-D709BCC57A62}" type="pres">
      <dgm:prSet presAssocID="{0925EAF7-C028-4863-81E3-1EB5595128A3}" presName="parentTextBox" presStyleLbl="node1" presStyleIdx="0" presStyleCnt="5"/>
      <dgm:spPr/>
      <dgm:t>
        <a:bodyPr/>
        <a:lstStyle/>
        <a:p>
          <a:endParaRPr lang="pt-BR"/>
        </a:p>
      </dgm:t>
    </dgm:pt>
    <dgm:pt modelId="{B47B8260-2911-4EF8-8BE6-91EF2F78A25D}" type="pres">
      <dgm:prSet presAssocID="{2A1C3C65-CE2B-475E-BB1C-F3D981A074F4}" presName="sp" presStyleCnt="0"/>
      <dgm:spPr/>
    </dgm:pt>
    <dgm:pt modelId="{F7C139D3-D15B-4DE0-B815-2C44A88F7109}" type="pres">
      <dgm:prSet presAssocID="{2C2697DD-02DE-4434-96BC-D240D7E8079B}" presName="arrowAndChildren" presStyleCnt="0"/>
      <dgm:spPr/>
    </dgm:pt>
    <dgm:pt modelId="{5C931059-61F3-43D9-8EEB-EF6BE15ABFEC}" type="pres">
      <dgm:prSet presAssocID="{2C2697DD-02DE-4434-96BC-D240D7E8079B}" presName="parentTextArrow" presStyleLbl="node1" presStyleIdx="1" presStyleCnt="5"/>
      <dgm:spPr/>
      <dgm:t>
        <a:bodyPr/>
        <a:lstStyle/>
        <a:p>
          <a:endParaRPr lang="pt-BR"/>
        </a:p>
      </dgm:t>
    </dgm:pt>
    <dgm:pt modelId="{DD2C8BBE-DB68-42B9-BB66-DE2D033D9084}" type="pres">
      <dgm:prSet presAssocID="{7A272646-8702-44D9-9B51-EAF26C2DEEB5}" presName="sp" presStyleCnt="0"/>
      <dgm:spPr/>
    </dgm:pt>
    <dgm:pt modelId="{7DA03C35-48C3-44CF-85DB-3BF815CEF380}" type="pres">
      <dgm:prSet presAssocID="{213C573A-9D6C-4FE7-B43D-BFC7E0128AE3}" presName="arrowAndChildren" presStyleCnt="0"/>
      <dgm:spPr/>
    </dgm:pt>
    <dgm:pt modelId="{FA5E1091-4BB4-453F-A624-5F490C10725B}" type="pres">
      <dgm:prSet presAssocID="{213C573A-9D6C-4FE7-B43D-BFC7E0128AE3}" presName="parentTextArrow" presStyleLbl="node1" presStyleIdx="2" presStyleCnt="5" custScaleY="114771" custLinFactNeighborY="-12"/>
      <dgm:spPr/>
      <dgm:t>
        <a:bodyPr/>
        <a:lstStyle/>
        <a:p>
          <a:endParaRPr lang="pt-BR"/>
        </a:p>
      </dgm:t>
    </dgm:pt>
    <dgm:pt modelId="{7A3F2536-27B2-4540-A030-57B1153ADB15}" type="pres">
      <dgm:prSet presAssocID="{6498D913-350A-4B79-BA8B-4DADFEB99C8F}" presName="sp" presStyleCnt="0"/>
      <dgm:spPr/>
    </dgm:pt>
    <dgm:pt modelId="{EE1FF316-E11B-45D7-A3FB-CFDD859C2E07}" type="pres">
      <dgm:prSet presAssocID="{7A3DC559-9910-4F1C-A7DD-E18A20AB37D2}" presName="arrowAndChildren" presStyleCnt="0"/>
      <dgm:spPr/>
    </dgm:pt>
    <dgm:pt modelId="{C6A7EE8C-0C6C-4639-AA94-7C2B3AA97540}" type="pres">
      <dgm:prSet presAssocID="{7A3DC559-9910-4F1C-A7DD-E18A20AB37D2}" presName="parentTextArrow" presStyleLbl="node1" presStyleIdx="3" presStyleCnt="5"/>
      <dgm:spPr/>
      <dgm:t>
        <a:bodyPr/>
        <a:lstStyle/>
        <a:p>
          <a:endParaRPr lang="pt-BR"/>
        </a:p>
      </dgm:t>
    </dgm:pt>
    <dgm:pt modelId="{654503F3-8237-4E12-A34A-E628B353DF15}" type="pres">
      <dgm:prSet presAssocID="{158B4F06-84B8-4CF6-AD76-845B5F243221}" presName="sp" presStyleCnt="0"/>
      <dgm:spPr/>
    </dgm:pt>
    <dgm:pt modelId="{890A1726-27CE-4705-81A9-39D6E9069BAD}" type="pres">
      <dgm:prSet presAssocID="{90E98889-5A34-4059-ADC6-616B3F4E5A3E}" presName="arrowAndChildren" presStyleCnt="0"/>
      <dgm:spPr/>
    </dgm:pt>
    <dgm:pt modelId="{4F3D1E3E-F71D-4570-BEBA-FB99D65DACA7}" type="pres">
      <dgm:prSet presAssocID="{90E98889-5A34-4059-ADC6-616B3F4E5A3E}" presName="parentTextArrow" presStyleLbl="node1" presStyleIdx="4" presStyleCnt="5"/>
      <dgm:spPr/>
      <dgm:t>
        <a:bodyPr/>
        <a:lstStyle/>
        <a:p>
          <a:endParaRPr lang="pt-BR"/>
        </a:p>
      </dgm:t>
    </dgm:pt>
  </dgm:ptLst>
  <dgm:cxnLst>
    <dgm:cxn modelId="{9D866594-7DBB-4BD0-85F1-FCA971447068}" srcId="{60C67F29-9436-46DF-948D-6F263F6D87B0}" destId="{7A3DC559-9910-4F1C-A7DD-E18A20AB37D2}" srcOrd="1" destOrd="0" parTransId="{C65CFCFE-3D8F-4447-9A24-03CA04530763}" sibTransId="{6498D913-350A-4B79-BA8B-4DADFEB99C8F}"/>
    <dgm:cxn modelId="{4A1BA0FE-667E-4382-A14E-8896DC5D7BE2}" type="presOf" srcId="{2C2697DD-02DE-4434-96BC-D240D7E8079B}" destId="{5C931059-61F3-43D9-8EEB-EF6BE15ABFEC}" srcOrd="0" destOrd="0" presId="urn:microsoft.com/office/officeart/2005/8/layout/process4"/>
    <dgm:cxn modelId="{A4217587-AFF0-48B6-AFEB-4513392AC643}" srcId="{60C67F29-9436-46DF-948D-6F263F6D87B0}" destId="{2C2697DD-02DE-4434-96BC-D240D7E8079B}" srcOrd="3" destOrd="0" parTransId="{3ED2EF21-232E-42B4-9359-F154399A4B1A}" sibTransId="{2A1C3C65-CE2B-475E-BB1C-F3D981A074F4}"/>
    <dgm:cxn modelId="{A32BBAB6-431D-4A5F-9BFC-2D088BDF8733}" type="presOf" srcId="{90E98889-5A34-4059-ADC6-616B3F4E5A3E}" destId="{4F3D1E3E-F71D-4570-BEBA-FB99D65DACA7}" srcOrd="0" destOrd="0" presId="urn:microsoft.com/office/officeart/2005/8/layout/process4"/>
    <dgm:cxn modelId="{C3D016E6-DF48-4968-A7A4-CC43CAD5E412}" type="presOf" srcId="{213C573A-9D6C-4FE7-B43D-BFC7E0128AE3}" destId="{FA5E1091-4BB4-453F-A624-5F490C10725B}" srcOrd="0" destOrd="0" presId="urn:microsoft.com/office/officeart/2005/8/layout/process4"/>
    <dgm:cxn modelId="{512DAEBF-7E03-4C4A-8E44-6E69C12D16C7}" type="presOf" srcId="{7A3DC559-9910-4F1C-A7DD-E18A20AB37D2}" destId="{C6A7EE8C-0C6C-4639-AA94-7C2B3AA97540}" srcOrd="0" destOrd="0" presId="urn:microsoft.com/office/officeart/2005/8/layout/process4"/>
    <dgm:cxn modelId="{8660E17F-F2E9-407E-95AC-1107F21649AF}" type="presOf" srcId="{0925EAF7-C028-4863-81E3-1EB5595128A3}" destId="{602DB924-75E9-4409-8553-D709BCC57A62}" srcOrd="0" destOrd="0" presId="urn:microsoft.com/office/officeart/2005/8/layout/process4"/>
    <dgm:cxn modelId="{3C3F51A1-226C-4D84-88AB-AFAFD6B98DEF}" srcId="{60C67F29-9436-46DF-948D-6F263F6D87B0}" destId="{0925EAF7-C028-4863-81E3-1EB5595128A3}" srcOrd="4" destOrd="0" parTransId="{0FD92463-FF7D-4628-BB05-31980FEA205F}" sibTransId="{F6856F19-9651-4892-91B6-A3DD277856C0}"/>
    <dgm:cxn modelId="{27AF3D6C-DB1B-489B-A6B4-57FC3B57760E}" type="presOf" srcId="{60C67F29-9436-46DF-948D-6F263F6D87B0}" destId="{F7A64979-2B3C-481F-B1AF-8583BC7D8D0A}" srcOrd="0" destOrd="0" presId="urn:microsoft.com/office/officeart/2005/8/layout/process4"/>
    <dgm:cxn modelId="{496B0E56-AA3F-4F8D-A5B9-0BA0E91FAFC3}" srcId="{60C67F29-9436-46DF-948D-6F263F6D87B0}" destId="{213C573A-9D6C-4FE7-B43D-BFC7E0128AE3}" srcOrd="2" destOrd="0" parTransId="{2A78F50E-CC54-4C30-873C-0757867CE938}" sibTransId="{7A272646-8702-44D9-9B51-EAF26C2DEEB5}"/>
    <dgm:cxn modelId="{B7C5F85F-9537-4788-A6F3-9B931AB2A390}" srcId="{60C67F29-9436-46DF-948D-6F263F6D87B0}" destId="{90E98889-5A34-4059-ADC6-616B3F4E5A3E}" srcOrd="0" destOrd="0" parTransId="{65F4D5CF-1EFA-49B0-9ECD-ED9D5C5B7DFE}" sibTransId="{158B4F06-84B8-4CF6-AD76-845B5F243221}"/>
    <dgm:cxn modelId="{A94B6B10-8129-48C5-B1AC-8F932E51FBDE}" type="presParOf" srcId="{F7A64979-2B3C-481F-B1AF-8583BC7D8D0A}" destId="{60516F5C-B590-446B-AD1B-B73CC405A5F5}" srcOrd="0" destOrd="0" presId="urn:microsoft.com/office/officeart/2005/8/layout/process4"/>
    <dgm:cxn modelId="{77198172-9B37-4DF9-A7A4-A300EA21C6A5}" type="presParOf" srcId="{60516F5C-B590-446B-AD1B-B73CC405A5F5}" destId="{602DB924-75E9-4409-8553-D709BCC57A62}" srcOrd="0" destOrd="0" presId="urn:microsoft.com/office/officeart/2005/8/layout/process4"/>
    <dgm:cxn modelId="{B2C3BD85-CB89-426A-A070-F8CFDE1B048E}" type="presParOf" srcId="{F7A64979-2B3C-481F-B1AF-8583BC7D8D0A}" destId="{B47B8260-2911-4EF8-8BE6-91EF2F78A25D}" srcOrd="1" destOrd="0" presId="urn:microsoft.com/office/officeart/2005/8/layout/process4"/>
    <dgm:cxn modelId="{ECC56151-C82E-43DF-98EB-BA8CA7CD5F6E}" type="presParOf" srcId="{F7A64979-2B3C-481F-B1AF-8583BC7D8D0A}" destId="{F7C139D3-D15B-4DE0-B815-2C44A88F7109}" srcOrd="2" destOrd="0" presId="urn:microsoft.com/office/officeart/2005/8/layout/process4"/>
    <dgm:cxn modelId="{A1AE7856-9908-410E-9C9B-79907BC9CD80}" type="presParOf" srcId="{F7C139D3-D15B-4DE0-B815-2C44A88F7109}" destId="{5C931059-61F3-43D9-8EEB-EF6BE15ABFEC}" srcOrd="0" destOrd="0" presId="urn:microsoft.com/office/officeart/2005/8/layout/process4"/>
    <dgm:cxn modelId="{0706B4DB-DC2E-4903-ABAD-2F52ABA379A5}" type="presParOf" srcId="{F7A64979-2B3C-481F-B1AF-8583BC7D8D0A}" destId="{DD2C8BBE-DB68-42B9-BB66-DE2D033D9084}" srcOrd="3" destOrd="0" presId="urn:microsoft.com/office/officeart/2005/8/layout/process4"/>
    <dgm:cxn modelId="{76102D45-C979-4DE4-BF30-357EE3DE1256}" type="presParOf" srcId="{F7A64979-2B3C-481F-B1AF-8583BC7D8D0A}" destId="{7DA03C35-48C3-44CF-85DB-3BF815CEF380}" srcOrd="4" destOrd="0" presId="urn:microsoft.com/office/officeart/2005/8/layout/process4"/>
    <dgm:cxn modelId="{E0C824EB-7E27-49AE-BB0B-1F87022BD045}" type="presParOf" srcId="{7DA03C35-48C3-44CF-85DB-3BF815CEF380}" destId="{FA5E1091-4BB4-453F-A624-5F490C10725B}" srcOrd="0" destOrd="0" presId="urn:microsoft.com/office/officeart/2005/8/layout/process4"/>
    <dgm:cxn modelId="{E89DE417-594D-4A47-8E96-CE3941F87E44}" type="presParOf" srcId="{F7A64979-2B3C-481F-B1AF-8583BC7D8D0A}" destId="{7A3F2536-27B2-4540-A030-57B1153ADB15}" srcOrd="5" destOrd="0" presId="urn:microsoft.com/office/officeart/2005/8/layout/process4"/>
    <dgm:cxn modelId="{0327E8F6-A5D2-445F-B679-8AFECAE8A2E7}" type="presParOf" srcId="{F7A64979-2B3C-481F-B1AF-8583BC7D8D0A}" destId="{EE1FF316-E11B-45D7-A3FB-CFDD859C2E07}" srcOrd="6" destOrd="0" presId="urn:microsoft.com/office/officeart/2005/8/layout/process4"/>
    <dgm:cxn modelId="{32D3DC09-083B-43DA-A609-B461822C3EC2}" type="presParOf" srcId="{EE1FF316-E11B-45D7-A3FB-CFDD859C2E07}" destId="{C6A7EE8C-0C6C-4639-AA94-7C2B3AA97540}" srcOrd="0" destOrd="0" presId="urn:microsoft.com/office/officeart/2005/8/layout/process4"/>
    <dgm:cxn modelId="{5C305938-D800-43BB-B5B2-73B6D818C991}" type="presParOf" srcId="{F7A64979-2B3C-481F-B1AF-8583BC7D8D0A}" destId="{654503F3-8237-4E12-A34A-E628B353DF15}" srcOrd="7" destOrd="0" presId="urn:microsoft.com/office/officeart/2005/8/layout/process4"/>
    <dgm:cxn modelId="{2E908AD2-6C66-4BEB-8282-D81078AD85E2}" type="presParOf" srcId="{F7A64979-2B3C-481F-B1AF-8583BC7D8D0A}" destId="{890A1726-27CE-4705-81A9-39D6E9069BAD}" srcOrd="8" destOrd="0" presId="urn:microsoft.com/office/officeart/2005/8/layout/process4"/>
    <dgm:cxn modelId="{4F012C82-8900-4590-A3B8-957A2BC84C26}" type="presParOf" srcId="{890A1726-27CE-4705-81A9-39D6E9069BAD}" destId="{4F3D1E3E-F71D-4570-BEBA-FB99D65DACA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A856E89-B644-4CA2-91D1-B3F2FDC90CC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CEA7A047-DA57-441B-A322-3F9CDC3731BB}">
      <dgm:prSet custT="1"/>
      <dgm:spPr/>
      <dgm:t>
        <a:bodyPr/>
        <a:lstStyle/>
        <a:p>
          <a:pPr algn="just" rtl="0"/>
          <a:r>
            <a:rPr lang="pt-BR" sz="2400" dirty="0"/>
            <a:t>Planejamento como responsabilidade individual de cada um dos três entes federados, a ser desenvolvido de forma contínua, articulada e integrada.</a:t>
          </a:r>
        </a:p>
      </dgm:t>
    </dgm:pt>
    <dgm:pt modelId="{6FA12A60-4B81-42E2-9486-0331294D3D2A}" type="parTrans" cxnId="{E5FF9AAE-303D-440F-B0AE-980317C5A330}">
      <dgm:prSet/>
      <dgm:spPr/>
      <dgm:t>
        <a:bodyPr/>
        <a:lstStyle/>
        <a:p>
          <a:pPr algn="just"/>
          <a:endParaRPr lang="pt-BR" sz="2400"/>
        </a:p>
      </dgm:t>
    </dgm:pt>
    <dgm:pt modelId="{0C727C97-8FA1-4148-860A-0AB9EDE9129E}" type="sibTrans" cxnId="{E5FF9AAE-303D-440F-B0AE-980317C5A330}">
      <dgm:prSet/>
      <dgm:spPr/>
      <dgm:t>
        <a:bodyPr/>
        <a:lstStyle/>
        <a:p>
          <a:pPr algn="just"/>
          <a:endParaRPr lang="pt-BR" sz="2400"/>
        </a:p>
      </dgm:t>
    </dgm:pt>
    <dgm:pt modelId="{EA587272-1AB5-4C4D-A8E7-3845F02A4736}">
      <dgm:prSet custT="1"/>
      <dgm:spPr/>
      <dgm:t>
        <a:bodyPr/>
        <a:lstStyle/>
        <a:p>
          <a:pPr algn="just" rtl="0"/>
          <a:r>
            <a:rPr lang="pt-BR" sz="2400" dirty="0"/>
            <a:t>Respeito aos resultados das </a:t>
          </a:r>
          <a:r>
            <a:rPr lang="pt-BR" sz="2400" dirty="0" err="1"/>
            <a:t>pactuações</a:t>
          </a:r>
          <a:r>
            <a:rPr lang="pt-BR" sz="2400" dirty="0"/>
            <a:t> entre os gestores nas Comissões </a:t>
          </a:r>
          <a:r>
            <a:rPr lang="pt-BR" sz="2400" dirty="0" err="1"/>
            <a:t>Intergestores</a:t>
          </a:r>
          <a:r>
            <a:rPr lang="pt-BR" sz="2400" dirty="0"/>
            <a:t> (CIR, CIB e CIT).</a:t>
          </a:r>
        </a:p>
      </dgm:t>
    </dgm:pt>
    <dgm:pt modelId="{DEF18A4F-B3B8-4944-A514-DDFA2826794C}" type="parTrans" cxnId="{B3FB2EF3-7716-4705-BA2C-0B32A65C1A4A}">
      <dgm:prSet/>
      <dgm:spPr/>
      <dgm:t>
        <a:bodyPr/>
        <a:lstStyle/>
        <a:p>
          <a:pPr algn="just"/>
          <a:endParaRPr lang="pt-BR" sz="2400"/>
        </a:p>
      </dgm:t>
    </dgm:pt>
    <dgm:pt modelId="{7E588279-BEA0-41AC-ADE8-2F5BA8B56D76}" type="sibTrans" cxnId="{B3FB2EF3-7716-4705-BA2C-0B32A65C1A4A}">
      <dgm:prSet/>
      <dgm:spPr/>
      <dgm:t>
        <a:bodyPr/>
        <a:lstStyle/>
        <a:p>
          <a:pPr algn="just"/>
          <a:endParaRPr lang="pt-BR" sz="2400"/>
        </a:p>
      </dgm:t>
    </dgm:pt>
    <dgm:pt modelId="{D5100C71-7B6C-437C-B7FC-E4D4119ECDBF}">
      <dgm:prSet custT="1"/>
      <dgm:spPr/>
      <dgm:t>
        <a:bodyPr/>
        <a:lstStyle/>
        <a:p>
          <a:pPr algn="just" rtl="0"/>
          <a:r>
            <a:rPr lang="pt-BR" sz="2400" dirty="0"/>
            <a:t>Monitoramento, a avaliação e integração da gestão do SUS.</a:t>
          </a:r>
        </a:p>
      </dgm:t>
    </dgm:pt>
    <dgm:pt modelId="{04AE8627-833A-486D-8A51-EE0D60CA8A74}" type="parTrans" cxnId="{D2813565-B398-4E69-869C-5BD929FE48B7}">
      <dgm:prSet/>
      <dgm:spPr/>
      <dgm:t>
        <a:bodyPr/>
        <a:lstStyle/>
        <a:p>
          <a:pPr algn="just"/>
          <a:endParaRPr lang="pt-BR" sz="2400"/>
        </a:p>
      </dgm:t>
    </dgm:pt>
    <dgm:pt modelId="{DC880980-9019-448F-B52D-B88ADF27E13E}" type="sibTrans" cxnId="{D2813565-B398-4E69-869C-5BD929FE48B7}">
      <dgm:prSet/>
      <dgm:spPr/>
      <dgm:t>
        <a:bodyPr/>
        <a:lstStyle/>
        <a:p>
          <a:pPr algn="just"/>
          <a:endParaRPr lang="pt-BR" sz="2400"/>
        </a:p>
      </dgm:t>
    </dgm:pt>
    <dgm:pt modelId="{8ACACA38-034C-413B-A421-E73B473D63AE}">
      <dgm:prSet custT="1"/>
      <dgm:spPr/>
      <dgm:t>
        <a:bodyPr/>
        <a:lstStyle/>
        <a:p>
          <a:pPr algn="just" rtl="0"/>
          <a:r>
            <a:rPr lang="pt-BR" sz="2400" dirty="0"/>
            <a:t>Planejamento ascendente e integrado, do nível local até o federal, orientado por problemas e necessidades de saúde para a construção das diretrizes, objetivos e metas.</a:t>
          </a:r>
        </a:p>
      </dgm:t>
    </dgm:pt>
    <dgm:pt modelId="{21E1B117-681B-46BC-8481-B1F490172F3F}" type="parTrans" cxnId="{1FAF78D3-D717-435A-A804-28E9C2394328}">
      <dgm:prSet/>
      <dgm:spPr/>
      <dgm:t>
        <a:bodyPr/>
        <a:lstStyle/>
        <a:p>
          <a:pPr algn="just"/>
          <a:endParaRPr lang="pt-BR" sz="2400"/>
        </a:p>
      </dgm:t>
    </dgm:pt>
    <dgm:pt modelId="{4D99D596-6875-452F-B882-6F16ED152091}" type="sibTrans" cxnId="{1FAF78D3-D717-435A-A804-28E9C2394328}">
      <dgm:prSet/>
      <dgm:spPr/>
      <dgm:t>
        <a:bodyPr/>
        <a:lstStyle/>
        <a:p>
          <a:pPr algn="just"/>
          <a:endParaRPr lang="pt-BR" sz="2400"/>
        </a:p>
      </dgm:t>
    </dgm:pt>
    <dgm:pt modelId="{9B2CB8D3-292C-4BBB-9D81-7FE24A106AC5}" type="pres">
      <dgm:prSet presAssocID="{0A856E89-B644-4CA2-91D1-B3F2FDC90C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25B6C4D-4445-4673-A5C5-937CB109EA5A}" type="pres">
      <dgm:prSet presAssocID="{CEA7A047-DA57-441B-A322-3F9CDC3731B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840A2A-EB2F-46BF-A1CB-9E30D85975E0}" type="pres">
      <dgm:prSet presAssocID="{0C727C97-8FA1-4148-860A-0AB9EDE9129E}" presName="spacer" presStyleCnt="0"/>
      <dgm:spPr/>
    </dgm:pt>
    <dgm:pt modelId="{29499288-0BBE-44EA-91B1-FBCE7F12C316}" type="pres">
      <dgm:prSet presAssocID="{EA587272-1AB5-4C4D-A8E7-3845F02A473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9C80A5-A151-4389-BE87-474F499BE078}" type="pres">
      <dgm:prSet presAssocID="{7E588279-BEA0-41AC-ADE8-2F5BA8B56D76}" presName="spacer" presStyleCnt="0"/>
      <dgm:spPr/>
    </dgm:pt>
    <dgm:pt modelId="{5497717C-3046-4084-822F-C33217D4E8A2}" type="pres">
      <dgm:prSet presAssocID="{D5100C71-7B6C-437C-B7FC-E4D4119ECDB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BE567A-49B9-478D-AED8-D13DEC05F896}" type="pres">
      <dgm:prSet presAssocID="{DC880980-9019-448F-B52D-B88ADF27E13E}" presName="spacer" presStyleCnt="0"/>
      <dgm:spPr/>
    </dgm:pt>
    <dgm:pt modelId="{1BA57A40-6FD2-4A05-97E3-02316B34786A}" type="pres">
      <dgm:prSet presAssocID="{8ACACA38-034C-413B-A421-E73B473D63A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83A4DE3-A450-4BFC-9EB6-407CE3BC5F9A}" type="presOf" srcId="{EA587272-1AB5-4C4D-A8E7-3845F02A4736}" destId="{29499288-0BBE-44EA-91B1-FBCE7F12C316}" srcOrd="0" destOrd="0" presId="urn:microsoft.com/office/officeart/2005/8/layout/vList2"/>
    <dgm:cxn modelId="{E5FF9AAE-303D-440F-B0AE-980317C5A330}" srcId="{0A856E89-B644-4CA2-91D1-B3F2FDC90CC4}" destId="{CEA7A047-DA57-441B-A322-3F9CDC3731BB}" srcOrd="0" destOrd="0" parTransId="{6FA12A60-4B81-42E2-9486-0331294D3D2A}" sibTransId="{0C727C97-8FA1-4148-860A-0AB9EDE9129E}"/>
    <dgm:cxn modelId="{B3FB2EF3-7716-4705-BA2C-0B32A65C1A4A}" srcId="{0A856E89-B644-4CA2-91D1-B3F2FDC90CC4}" destId="{EA587272-1AB5-4C4D-A8E7-3845F02A4736}" srcOrd="1" destOrd="0" parTransId="{DEF18A4F-B3B8-4944-A514-DDFA2826794C}" sibTransId="{7E588279-BEA0-41AC-ADE8-2F5BA8B56D76}"/>
    <dgm:cxn modelId="{D2813565-B398-4E69-869C-5BD929FE48B7}" srcId="{0A856E89-B644-4CA2-91D1-B3F2FDC90CC4}" destId="{D5100C71-7B6C-437C-B7FC-E4D4119ECDBF}" srcOrd="2" destOrd="0" parTransId="{04AE8627-833A-486D-8A51-EE0D60CA8A74}" sibTransId="{DC880980-9019-448F-B52D-B88ADF27E13E}"/>
    <dgm:cxn modelId="{DEB5BE75-E7D0-41DE-A89B-879011C4E814}" type="presOf" srcId="{CEA7A047-DA57-441B-A322-3F9CDC3731BB}" destId="{125B6C4D-4445-4673-A5C5-937CB109EA5A}" srcOrd="0" destOrd="0" presId="urn:microsoft.com/office/officeart/2005/8/layout/vList2"/>
    <dgm:cxn modelId="{30B755B7-BE59-4C36-A00C-A65D6EA37FE7}" type="presOf" srcId="{0A856E89-B644-4CA2-91D1-B3F2FDC90CC4}" destId="{9B2CB8D3-292C-4BBB-9D81-7FE24A106AC5}" srcOrd="0" destOrd="0" presId="urn:microsoft.com/office/officeart/2005/8/layout/vList2"/>
    <dgm:cxn modelId="{C3587EB3-2D5F-4000-954B-08DE534AC70B}" type="presOf" srcId="{D5100C71-7B6C-437C-B7FC-E4D4119ECDBF}" destId="{5497717C-3046-4084-822F-C33217D4E8A2}" srcOrd="0" destOrd="0" presId="urn:microsoft.com/office/officeart/2005/8/layout/vList2"/>
    <dgm:cxn modelId="{1FAF78D3-D717-435A-A804-28E9C2394328}" srcId="{0A856E89-B644-4CA2-91D1-B3F2FDC90CC4}" destId="{8ACACA38-034C-413B-A421-E73B473D63AE}" srcOrd="3" destOrd="0" parTransId="{21E1B117-681B-46BC-8481-B1F490172F3F}" sibTransId="{4D99D596-6875-452F-B882-6F16ED152091}"/>
    <dgm:cxn modelId="{9CCD2D9D-D7ED-4C0F-B31A-E79B23E951D4}" type="presOf" srcId="{8ACACA38-034C-413B-A421-E73B473D63AE}" destId="{1BA57A40-6FD2-4A05-97E3-02316B34786A}" srcOrd="0" destOrd="0" presId="urn:microsoft.com/office/officeart/2005/8/layout/vList2"/>
    <dgm:cxn modelId="{6988B8DC-A63D-4A35-89AF-B06B5E70D2B5}" type="presParOf" srcId="{9B2CB8D3-292C-4BBB-9D81-7FE24A106AC5}" destId="{125B6C4D-4445-4673-A5C5-937CB109EA5A}" srcOrd="0" destOrd="0" presId="urn:microsoft.com/office/officeart/2005/8/layout/vList2"/>
    <dgm:cxn modelId="{7B0A112F-93C4-4EB5-B114-09CC83416324}" type="presParOf" srcId="{9B2CB8D3-292C-4BBB-9D81-7FE24A106AC5}" destId="{21840A2A-EB2F-46BF-A1CB-9E30D85975E0}" srcOrd="1" destOrd="0" presId="urn:microsoft.com/office/officeart/2005/8/layout/vList2"/>
    <dgm:cxn modelId="{6DA012E2-81DF-415C-91FC-65F27464D611}" type="presParOf" srcId="{9B2CB8D3-292C-4BBB-9D81-7FE24A106AC5}" destId="{29499288-0BBE-44EA-91B1-FBCE7F12C316}" srcOrd="2" destOrd="0" presId="urn:microsoft.com/office/officeart/2005/8/layout/vList2"/>
    <dgm:cxn modelId="{EE338A3F-AE95-4297-AF14-0EDC652EFA46}" type="presParOf" srcId="{9B2CB8D3-292C-4BBB-9D81-7FE24A106AC5}" destId="{239C80A5-A151-4389-BE87-474F499BE078}" srcOrd="3" destOrd="0" presId="urn:microsoft.com/office/officeart/2005/8/layout/vList2"/>
    <dgm:cxn modelId="{447727F2-898B-499C-A8AB-1F06103A8997}" type="presParOf" srcId="{9B2CB8D3-292C-4BBB-9D81-7FE24A106AC5}" destId="{5497717C-3046-4084-822F-C33217D4E8A2}" srcOrd="4" destOrd="0" presId="urn:microsoft.com/office/officeart/2005/8/layout/vList2"/>
    <dgm:cxn modelId="{BC139CAB-FFF7-4B71-9D82-0B6B2DF4E3A9}" type="presParOf" srcId="{9B2CB8D3-292C-4BBB-9D81-7FE24A106AC5}" destId="{E6BE567A-49B9-478D-AED8-D13DEC05F896}" srcOrd="5" destOrd="0" presId="urn:microsoft.com/office/officeart/2005/8/layout/vList2"/>
    <dgm:cxn modelId="{0C0EB6CA-E35E-4B0A-96D2-BE1984280F0E}" type="presParOf" srcId="{9B2CB8D3-292C-4BBB-9D81-7FE24A106AC5}" destId="{1BA57A40-6FD2-4A05-97E3-02316B3478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A856E89-B644-4CA2-91D1-B3F2FDC90CC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2739E37A-97D3-417D-AA7B-B57D6A4ED8BD}">
      <dgm:prSet custT="1"/>
      <dgm:spPr/>
      <dgm:t>
        <a:bodyPr/>
        <a:lstStyle/>
        <a:p>
          <a:pPr algn="just" rtl="0"/>
          <a:r>
            <a:rPr lang="pt-BR" sz="2200" dirty="0"/>
            <a:t>Compatibilização entre os instrumentos de planejamento da saúde (Plano de Saúde e respectivas Programações Anuais, Relatório de Gestão) e os instrumentos de planejamento e orçamento de governo (PPA, LDO e LOA), em cada esfera de </a:t>
          </a:r>
          <a:r>
            <a:rPr lang="pt-BR" sz="2200" dirty="0" smtClean="0"/>
            <a:t>gestão.</a:t>
          </a:r>
          <a:endParaRPr lang="pt-BR" sz="2200" dirty="0"/>
        </a:p>
      </dgm:t>
    </dgm:pt>
    <dgm:pt modelId="{A63563FE-3505-490E-851C-2ECDD9BF319F}" type="parTrans" cxnId="{E99131AE-03C5-4757-AFC9-59A1807456A3}">
      <dgm:prSet/>
      <dgm:spPr/>
      <dgm:t>
        <a:bodyPr/>
        <a:lstStyle/>
        <a:p>
          <a:endParaRPr lang="pt-BR" sz="2200"/>
        </a:p>
      </dgm:t>
    </dgm:pt>
    <dgm:pt modelId="{61660B33-46BA-4F45-A7BB-EF38000B8196}" type="sibTrans" cxnId="{E99131AE-03C5-4757-AFC9-59A1807456A3}">
      <dgm:prSet/>
      <dgm:spPr/>
      <dgm:t>
        <a:bodyPr/>
        <a:lstStyle/>
        <a:p>
          <a:endParaRPr lang="pt-BR" sz="2200"/>
        </a:p>
      </dgm:t>
    </dgm:pt>
    <dgm:pt modelId="{F0541A3C-3FCF-48DA-A231-3878666E6B91}">
      <dgm:prSet custT="1"/>
      <dgm:spPr/>
      <dgm:t>
        <a:bodyPr/>
        <a:lstStyle/>
        <a:p>
          <a:pPr rtl="0"/>
          <a:r>
            <a:rPr lang="pt-BR" sz="2200" dirty="0"/>
            <a:t>Transparência e visibilidade da gestão da saúde, mediante incentivo à participação da </a:t>
          </a:r>
          <a:r>
            <a:rPr lang="pt-BR" sz="2200" dirty="0" smtClean="0"/>
            <a:t>comunidade.</a:t>
          </a:r>
          <a:endParaRPr lang="pt-BR" sz="2200" dirty="0"/>
        </a:p>
      </dgm:t>
    </dgm:pt>
    <dgm:pt modelId="{BD60F2F1-D32B-4E74-9392-1DC5624399C7}" type="parTrans" cxnId="{F839DB17-A9CA-4BCC-BB2E-3CA669F20828}">
      <dgm:prSet/>
      <dgm:spPr/>
      <dgm:t>
        <a:bodyPr/>
        <a:lstStyle/>
        <a:p>
          <a:endParaRPr lang="pt-BR" sz="2200"/>
        </a:p>
      </dgm:t>
    </dgm:pt>
    <dgm:pt modelId="{7178F677-830F-4A46-A267-E23A504100C8}" type="sibTrans" cxnId="{F839DB17-A9CA-4BCC-BB2E-3CA669F20828}">
      <dgm:prSet/>
      <dgm:spPr/>
      <dgm:t>
        <a:bodyPr/>
        <a:lstStyle/>
        <a:p>
          <a:endParaRPr lang="pt-BR" sz="2200"/>
        </a:p>
      </dgm:t>
    </dgm:pt>
    <dgm:pt modelId="{ADEA69DF-30FE-4066-9029-D5EBDBB9BEE8}">
      <dgm:prSet custT="1"/>
      <dgm:spPr/>
      <dgm:t>
        <a:bodyPr/>
        <a:lstStyle/>
        <a:p>
          <a:pPr rtl="0"/>
          <a:r>
            <a:rPr lang="pt-BR" sz="2200"/>
            <a:t>Concepção do planejamento a partir das necessidades de saúde da população em cada região de saúde, para elaboração de forma integrada.</a:t>
          </a:r>
        </a:p>
      </dgm:t>
    </dgm:pt>
    <dgm:pt modelId="{0E3535A2-6C31-40DD-AA0C-1EBE383B5FC2}" type="parTrans" cxnId="{1309CFC5-5A7E-4D29-80B0-60DE53F9462B}">
      <dgm:prSet/>
      <dgm:spPr/>
      <dgm:t>
        <a:bodyPr/>
        <a:lstStyle/>
        <a:p>
          <a:endParaRPr lang="pt-BR" sz="2200"/>
        </a:p>
      </dgm:t>
    </dgm:pt>
    <dgm:pt modelId="{B21351DA-FB5C-4BC3-A8E2-9B203324D5EB}" type="sibTrans" cxnId="{1309CFC5-5A7E-4D29-80B0-60DE53F9462B}">
      <dgm:prSet/>
      <dgm:spPr/>
      <dgm:t>
        <a:bodyPr/>
        <a:lstStyle/>
        <a:p>
          <a:endParaRPr lang="pt-BR" sz="2200"/>
        </a:p>
      </dgm:t>
    </dgm:pt>
    <dgm:pt modelId="{9B2CB8D3-292C-4BBB-9D81-7FE24A106AC5}" type="pres">
      <dgm:prSet presAssocID="{0A856E89-B644-4CA2-91D1-B3F2FDC90C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E103A63-2571-42AF-A881-F97FDD3E9D06}" type="pres">
      <dgm:prSet presAssocID="{2739E37A-97D3-417D-AA7B-B57D6A4ED8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C2073A-3618-499E-85E4-485FDEA47EB5}" type="pres">
      <dgm:prSet presAssocID="{61660B33-46BA-4F45-A7BB-EF38000B8196}" presName="spacer" presStyleCnt="0"/>
      <dgm:spPr/>
    </dgm:pt>
    <dgm:pt modelId="{9E590784-44FC-4E39-8C44-9A0BF890A60A}" type="pres">
      <dgm:prSet presAssocID="{F0541A3C-3FCF-48DA-A231-3878666E6B9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E966F8-090B-4936-BA91-0E055B306AA6}" type="pres">
      <dgm:prSet presAssocID="{7178F677-830F-4A46-A267-E23A504100C8}" presName="spacer" presStyleCnt="0"/>
      <dgm:spPr/>
    </dgm:pt>
    <dgm:pt modelId="{0BA73D94-478C-4995-AAB3-56FDA42B0183}" type="pres">
      <dgm:prSet presAssocID="{ADEA69DF-30FE-4066-9029-D5EBDBB9BE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839DB17-A9CA-4BCC-BB2E-3CA669F20828}" srcId="{0A856E89-B644-4CA2-91D1-B3F2FDC90CC4}" destId="{F0541A3C-3FCF-48DA-A231-3878666E6B91}" srcOrd="1" destOrd="0" parTransId="{BD60F2F1-D32B-4E74-9392-1DC5624399C7}" sibTransId="{7178F677-830F-4A46-A267-E23A504100C8}"/>
    <dgm:cxn modelId="{DCECB2C2-E0B2-4C99-91EA-60A9264FF8B1}" type="presOf" srcId="{0A856E89-B644-4CA2-91D1-B3F2FDC90CC4}" destId="{9B2CB8D3-292C-4BBB-9D81-7FE24A106AC5}" srcOrd="0" destOrd="0" presId="urn:microsoft.com/office/officeart/2005/8/layout/vList2"/>
    <dgm:cxn modelId="{CC2F98FB-E460-4CB8-B970-1E29A66F7150}" type="presOf" srcId="{F0541A3C-3FCF-48DA-A231-3878666E6B91}" destId="{9E590784-44FC-4E39-8C44-9A0BF890A60A}" srcOrd="0" destOrd="0" presId="urn:microsoft.com/office/officeart/2005/8/layout/vList2"/>
    <dgm:cxn modelId="{640E7A7A-43F3-45A7-9D08-97D2CA578D6D}" type="presOf" srcId="{2739E37A-97D3-417D-AA7B-B57D6A4ED8BD}" destId="{4E103A63-2571-42AF-A881-F97FDD3E9D06}" srcOrd="0" destOrd="0" presId="urn:microsoft.com/office/officeart/2005/8/layout/vList2"/>
    <dgm:cxn modelId="{E99131AE-03C5-4757-AFC9-59A1807456A3}" srcId="{0A856E89-B644-4CA2-91D1-B3F2FDC90CC4}" destId="{2739E37A-97D3-417D-AA7B-B57D6A4ED8BD}" srcOrd="0" destOrd="0" parTransId="{A63563FE-3505-490E-851C-2ECDD9BF319F}" sibTransId="{61660B33-46BA-4F45-A7BB-EF38000B8196}"/>
    <dgm:cxn modelId="{1309CFC5-5A7E-4D29-80B0-60DE53F9462B}" srcId="{0A856E89-B644-4CA2-91D1-B3F2FDC90CC4}" destId="{ADEA69DF-30FE-4066-9029-D5EBDBB9BEE8}" srcOrd="2" destOrd="0" parTransId="{0E3535A2-6C31-40DD-AA0C-1EBE383B5FC2}" sibTransId="{B21351DA-FB5C-4BC3-A8E2-9B203324D5EB}"/>
    <dgm:cxn modelId="{61DE51DA-84ED-4C7E-9C73-1383127F7232}" type="presOf" srcId="{ADEA69DF-30FE-4066-9029-D5EBDBB9BEE8}" destId="{0BA73D94-478C-4995-AAB3-56FDA42B0183}" srcOrd="0" destOrd="0" presId="urn:microsoft.com/office/officeart/2005/8/layout/vList2"/>
    <dgm:cxn modelId="{D17C9D0D-7D53-483B-952D-BDD97E151629}" type="presParOf" srcId="{9B2CB8D3-292C-4BBB-9D81-7FE24A106AC5}" destId="{4E103A63-2571-42AF-A881-F97FDD3E9D06}" srcOrd="0" destOrd="0" presId="urn:microsoft.com/office/officeart/2005/8/layout/vList2"/>
    <dgm:cxn modelId="{043841B1-548A-4394-A19D-C51747FAAFD1}" type="presParOf" srcId="{9B2CB8D3-292C-4BBB-9D81-7FE24A106AC5}" destId="{EFC2073A-3618-499E-85E4-485FDEA47EB5}" srcOrd="1" destOrd="0" presId="urn:microsoft.com/office/officeart/2005/8/layout/vList2"/>
    <dgm:cxn modelId="{7DB8CEF0-CFB1-41AF-8213-4170D3A1144D}" type="presParOf" srcId="{9B2CB8D3-292C-4BBB-9D81-7FE24A106AC5}" destId="{9E590784-44FC-4E39-8C44-9A0BF890A60A}" srcOrd="2" destOrd="0" presId="urn:microsoft.com/office/officeart/2005/8/layout/vList2"/>
    <dgm:cxn modelId="{11CD86BD-EBD1-4980-B3E5-C711CECD269D}" type="presParOf" srcId="{9B2CB8D3-292C-4BBB-9D81-7FE24A106AC5}" destId="{71E966F8-090B-4936-BA91-0E055B306AA6}" srcOrd="3" destOrd="0" presId="urn:microsoft.com/office/officeart/2005/8/layout/vList2"/>
    <dgm:cxn modelId="{0915F1E3-7B79-4950-9472-6CC79A16FBDA}" type="presParOf" srcId="{9B2CB8D3-292C-4BBB-9D81-7FE24A106AC5}" destId="{0BA73D94-478C-4995-AAB3-56FDA42B01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9664312-1E60-4034-8107-3E4731BA05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B55535-9F5E-4C0D-B9DA-5D6398F3D6C5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pt-BR" sz="3600" b="1" u="none" dirty="0" smtClean="0">
              <a:solidFill>
                <a:schemeClr val="tx1"/>
              </a:solidFill>
              <a:latin typeface="Berlin Sans FB Demi" pitchFamily="34" charset="0"/>
            </a:rPr>
            <a:t>PLANO DE SAÚDE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pt-BR" sz="2600" dirty="0" smtClean="0">
              <a:solidFill>
                <a:schemeClr val="tx1"/>
              </a:solidFill>
            </a:rPr>
            <a:t> Diretrizes, objetivos, metas e indicadores – situação de saúde.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pt-BR" sz="2600" dirty="0" smtClean="0">
              <a:solidFill>
                <a:schemeClr val="tx1"/>
              </a:solidFill>
            </a:rPr>
            <a:t>Elaborado de 4 em 4 anos e revisado anualmente.</a:t>
          </a:r>
          <a:endParaRPr lang="pt-BR" sz="2600" dirty="0">
            <a:solidFill>
              <a:schemeClr val="tx1"/>
            </a:solidFill>
          </a:endParaRPr>
        </a:p>
      </dgm:t>
    </dgm:pt>
    <dgm:pt modelId="{85A25A58-74BB-4E5D-A32C-319986A060B3}" type="parTrans" cxnId="{7383783A-841E-4918-8D64-63E3358013B1}">
      <dgm:prSet/>
      <dgm:spPr/>
      <dgm:t>
        <a:bodyPr/>
        <a:lstStyle/>
        <a:p>
          <a:endParaRPr lang="pt-BR" sz="2200">
            <a:solidFill>
              <a:schemeClr val="tx1"/>
            </a:solidFill>
          </a:endParaRPr>
        </a:p>
      </dgm:t>
    </dgm:pt>
    <dgm:pt modelId="{AFD90D81-DCC6-4FFF-A4A2-324AEDC37496}" type="sibTrans" cxnId="{7383783A-841E-4918-8D64-63E3358013B1}">
      <dgm:prSet/>
      <dgm:spPr/>
      <dgm:t>
        <a:bodyPr/>
        <a:lstStyle/>
        <a:p>
          <a:endParaRPr lang="pt-BR" sz="2200">
            <a:solidFill>
              <a:schemeClr val="tx1"/>
            </a:solidFill>
          </a:endParaRPr>
        </a:p>
      </dgm:t>
    </dgm:pt>
    <dgm:pt modelId="{A0D32886-9293-4ECB-927C-046A7E265216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pt-BR" sz="3600" b="1" u="none" dirty="0" smtClean="0">
              <a:solidFill>
                <a:schemeClr val="tx1"/>
              </a:solidFill>
              <a:latin typeface="Berlin Sans FB Demi" pitchFamily="34" charset="0"/>
            </a:rPr>
            <a:t>PROGRAMAÇÃO ANUAL DE </a:t>
          </a:r>
          <a:r>
            <a:rPr lang="pt-BR" sz="3600" b="1" u="none" dirty="0" smtClean="0">
              <a:solidFill>
                <a:schemeClr val="tx1"/>
              </a:solidFill>
              <a:latin typeface="Berlin Sans FB Demi" pitchFamily="34" charset="0"/>
            </a:rPr>
            <a:t>SAÚDE - PAS</a:t>
          </a:r>
          <a:endParaRPr lang="pt-BR" sz="3600" b="1" u="none" dirty="0" smtClean="0">
            <a:solidFill>
              <a:schemeClr val="tx1"/>
            </a:solidFill>
            <a:latin typeface="Berlin Sans FB Demi" pitchFamily="34" charset="0"/>
          </a:endParaRP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pt-BR" sz="2600" dirty="0" smtClean="0">
              <a:solidFill>
                <a:schemeClr val="tx1"/>
              </a:solidFill>
            </a:rPr>
            <a:t>Anualização das metas do Plano.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pt-BR" sz="2600" dirty="0" smtClean="0">
              <a:solidFill>
                <a:schemeClr val="tx1"/>
              </a:solidFill>
            </a:rPr>
            <a:t>Ações anuais e orçamento.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pt-BR" sz="2600" dirty="0" smtClean="0">
              <a:solidFill>
                <a:schemeClr val="tx1"/>
              </a:solidFill>
            </a:rPr>
            <a:t>Elaborada anualmente.</a:t>
          </a:r>
          <a:endParaRPr lang="pt-BR" sz="2600" dirty="0">
            <a:solidFill>
              <a:schemeClr val="tx1"/>
            </a:solidFill>
          </a:endParaRPr>
        </a:p>
      </dgm:t>
    </dgm:pt>
    <dgm:pt modelId="{DCEE192F-2788-4276-A176-8E6B7DC03778}" type="parTrans" cxnId="{86818667-F151-4C13-9B3E-E3AC92EC1087}">
      <dgm:prSet/>
      <dgm:spPr/>
      <dgm:t>
        <a:bodyPr/>
        <a:lstStyle/>
        <a:p>
          <a:endParaRPr lang="pt-BR" sz="2200">
            <a:solidFill>
              <a:schemeClr val="tx1"/>
            </a:solidFill>
          </a:endParaRPr>
        </a:p>
      </dgm:t>
    </dgm:pt>
    <dgm:pt modelId="{F69F3A82-BBB8-486C-B3E9-36E03ABB2F37}" type="sibTrans" cxnId="{86818667-F151-4C13-9B3E-E3AC92EC1087}">
      <dgm:prSet/>
      <dgm:spPr/>
      <dgm:t>
        <a:bodyPr/>
        <a:lstStyle/>
        <a:p>
          <a:endParaRPr lang="pt-BR" sz="2200">
            <a:solidFill>
              <a:schemeClr val="tx1"/>
            </a:solidFill>
          </a:endParaRPr>
        </a:p>
      </dgm:t>
    </dgm:pt>
    <dgm:pt modelId="{BD651D5C-2C8A-4962-B7F8-E05503038165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 rtl="0">
            <a:lnSpc>
              <a:spcPct val="90000"/>
            </a:lnSpc>
            <a:spcAft>
              <a:spcPct val="35000"/>
            </a:spcAft>
          </a:pPr>
          <a:endParaRPr lang="pt-BR" sz="1400" b="1" u="none" dirty="0" smtClean="0">
            <a:solidFill>
              <a:schemeClr val="tx1"/>
            </a:solidFill>
          </a:endParaRP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pt-BR" sz="3600" b="1" u="none" dirty="0" smtClean="0">
              <a:solidFill>
                <a:schemeClr val="tx1"/>
              </a:solidFill>
              <a:latin typeface="Berlin Sans FB Demi" pitchFamily="34" charset="0"/>
            </a:rPr>
            <a:t>RELATÓRIOS DE GESTÃO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pt-BR" sz="2600" dirty="0" smtClean="0">
              <a:solidFill>
                <a:schemeClr val="tx1"/>
              </a:solidFill>
            </a:rPr>
            <a:t>Resultados alcançados com a execução da </a:t>
          </a:r>
          <a:r>
            <a:rPr lang="pt-BR" sz="2600" dirty="0" smtClean="0">
              <a:solidFill>
                <a:schemeClr val="tx1"/>
              </a:solidFill>
            </a:rPr>
            <a:t>PAS. </a:t>
          </a:r>
          <a:r>
            <a:rPr lang="pt-BR" sz="2600" dirty="0" smtClean="0">
              <a:solidFill>
                <a:schemeClr val="tx1"/>
              </a:solidFill>
            </a:rPr>
            <a:t>Deve demonstrar os resultados da aplicação dos recursos.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pt-BR" sz="2400" dirty="0" smtClean="0">
              <a:solidFill>
                <a:schemeClr val="tx1"/>
              </a:solidFill>
            </a:rPr>
            <a:t>Elaborado a cada quadrimestre  (RDQA) e ao fim do exercício (RAG).</a:t>
          </a:r>
          <a:endParaRPr lang="pt-BR" sz="2400" dirty="0">
            <a:solidFill>
              <a:schemeClr val="tx1"/>
            </a:solidFill>
          </a:endParaRPr>
        </a:p>
      </dgm:t>
    </dgm:pt>
    <dgm:pt modelId="{F5CF61F0-34C8-49F7-AD17-A8079BBDFE85}" type="parTrans" cxnId="{0C226431-4ABA-4B57-807E-CFDBBBE29B72}">
      <dgm:prSet/>
      <dgm:spPr/>
      <dgm:t>
        <a:bodyPr/>
        <a:lstStyle/>
        <a:p>
          <a:endParaRPr lang="pt-BR" sz="2200">
            <a:solidFill>
              <a:schemeClr val="tx1"/>
            </a:solidFill>
          </a:endParaRPr>
        </a:p>
      </dgm:t>
    </dgm:pt>
    <dgm:pt modelId="{B6A9F3A9-76A7-4F8D-8C01-A4562EEE595D}" type="sibTrans" cxnId="{0C226431-4ABA-4B57-807E-CFDBBBE29B72}">
      <dgm:prSet/>
      <dgm:spPr/>
      <dgm:t>
        <a:bodyPr/>
        <a:lstStyle/>
        <a:p>
          <a:endParaRPr lang="pt-BR" sz="2200">
            <a:solidFill>
              <a:schemeClr val="tx1"/>
            </a:solidFill>
          </a:endParaRPr>
        </a:p>
      </dgm:t>
    </dgm:pt>
    <dgm:pt modelId="{91CA2DD7-5A38-4662-A4FA-C62DA2B8A28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pt-BR" sz="3800" b="1" dirty="0" smtClean="0">
              <a:solidFill>
                <a:schemeClr val="tx1"/>
              </a:solidFill>
              <a:latin typeface="Berlin Sans FB Demi" pitchFamily="34" charset="0"/>
            </a:rPr>
            <a:t>Instrumentos de Planejamento para a Gestão do SUS</a:t>
          </a:r>
          <a:endParaRPr lang="pt-BR" sz="3800" b="1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4BB50ED9-0E22-4D0F-8B2C-AF45B2DB2FCC}" type="parTrans" cxnId="{DA7B8053-DA01-4F08-A3D6-0A3CA7C49FC3}">
      <dgm:prSet/>
      <dgm:spPr/>
      <dgm:t>
        <a:bodyPr/>
        <a:lstStyle/>
        <a:p>
          <a:endParaRPr lang="pt-BR" sz="2200">
            <a:solidFill>
              <a:schemeClr val="tx1"/>
            </a:solidFill>
          </a:endParaRPr>
        </a:p>
      </dgm:t>
    </dgm:pt>
    <dgm:pt modelId="{760BC3D8-A2B3-420C-AFDA-508D289AD456}" type="sibTrans" cxnId="{DA7B8053-DA01-4F08-A3D6-0A3CA7C49FC3}">
      <dgm:prSet/>
      <dgm:spPr/>
      <dgm:t>
        <a:bodyPr/>
        <a:lstStyle/>
        <a:p>
          <a:endParaRPr lang="pt-BR" sz="2200">
            <a:solidFill>
              <a:schemeClr val="tx1"/>
            </a:solidFill>
          </a:endParaRPr>
        </a:p>
      </dgm:t>
    </dgm:pt>
    <dgm:pt modelId="{F3BBD74B-5145-4CE7-8B39-FD60900AFECE}" type="pres">
      <dgm:prSet presAssocID="{D9664312-1E60-4034-8107-3E4731BA05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C8B04F-E8F4-41C0-8A4D-EA5041D0946C}" type="pres">
      <dgm:prSet presAssocID="{91CA2DD7-5A38-4662-A4FA-C62DA2B8A28C}" presName="parentText" presStyleLbl="node1" presStyleIdx="0" presStyleCnt="4" custScaleY="5209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0281B4-479A-4807-A729-718334DB0C6E}" type="pres">
      <dgm:prSet presAssocID="{760BC3D8-A2B3-420C-AFDA-508D289AD456}" presName="spacer" presStyleCnt="0"/>
      <dgm:spPr/>
    </dgm:pt>
    <dgm:pt modelId="{1E46ED3D-E76E-4D83-BE8D-B8B712F823E4}" type="pres">
      <dgm:prSet presAssocID="{C8B55535-9F5E-4C0D-B9DA-5D6398F3D6C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38BA67-5A09-48DD-B590-5216A161BFAF}" type="pres">
      <dgm:prSet presAssocID="{AFD90D81-DCC6-4FFF-A4A2-324AEDC37496}" presName="spacer" presStyleCnt="0"/>
      <dgm:spPr/>
    </dgm:pt>
    <dgm:pt modelId="{CA0A869C-A11F-4614-8FFA-31A02676500C}" type="pres">
      <dgm:prSet presAssocID="{A0D32886-9293-4ECB-927C-046A7E26521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8A5C83-632A-49C7-B6BC-6683BCDBD068}" type="pres">
      <dgm:prSet presAssocID="{F69F3A82-BBB8-486C-B3E9-36E03ABB2F37}" presName="spacer" presStyleCnt="0"/>
      <dgm:spPr/>
    </dgm:pt>
    <dgm:pt modelId="{B9E4F955-DD55-44F8-8058-6C3B673E92EF}" type="pres">
      <dgm:prSet presAssocID="{BD651D5C-2C8A-4962-B7F8-E05503038165}" presName="parentText" presStyleLbl="node1" presStyleIdx="3" presStyleCnt="4" custLinFactY="-51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C226431-4ABA-4B57-807E-CFDBBBE29B72}" srcId="{D9664312-1E60-4034-8107-3E4731BA0516}" destId="{BD651D5C-2C8A-4962-B7F8-E05503038165}" srcOrd="3" destOrd="0" parTransId="{F5CF61F0-34C8-49F7-AD17-A8079BBDFE85}" sibTransId="{B6A9F3A9-76A7-4F8D-8C01-A4562EEE595D}"/>
    <dgm:cxn modelId="{86818667-F151-4C13-9B3E-E3AC92EC1087}" srcId="{D9664312-1E60-4034-8107-3E4731BA0516}" destId="{A0D32886-9293-4ECB-927C-046A7E265216}" srcOrd="2" destOrd="0" parTransId="{DCEE192F-2788-4276-A176-8E6B7DC03778}" sibTransId="{F69F3A82-BBB8-486C-B3E9-36E03ABB2F37}"/>
    <dgm:cxn modelId="{DA7B8053-DA01-4F08-A3D6-0A3CA7C49FC3}" srcId="{D9664312-1E60-4034-8107-3E4731BA0516}" destId="{91CA2DD7-5A38-4662-A4FA-C62DA2B8A28C}" srcOrd="0" destOrd="0" parTransId="{4BB50ED9-0E22-4D0F-8B2C-AF45B2DB2FCC}" sibTransId="{760BC3D8-A2B3-420C-AFDA-508D289AD456}"/>
    <dgm:cxn modelId="{89B86806-AEB1-47BE-9846-A7698D295421}" type="presOf" srcId="{D9664312-1E60-4034-8107-3E4731BA0516}" destId="{F3BBD74B-5145-4CE7-8B39-FD60900AFECE}" srcOrd="0" destOrd="0" presId="urn:microsoft.com/office/officeart/2005/8/layout/vList2"/>
    <dgm:cxn modelId="{FBDB8B85-C691-4BEF-A04C-9DD9D9690F7A}" type="presOf" srcId="{BD651D5C-2C8A-4962-B7F8-E05503038165}" destId="{B9E4F955-DD55-44F8-8058-6C3B673E92EF}" srcOrd="0" destOrd="0" presId="urn:microsoft.com/office/officeart/2005/8/layout/vList2"/>
    <dgm:cxn modelId="{E552F5ED-780D-4DE7-A435-6098BB2F1E0A}" type="presOf" srcId="{C8B55535-9F5E-4C0D-B9DA-5D6398F3D6C5}" destId="{1E46ED3D-E76E-4D83-BE8D-B8B712F823E4}" srcOrd="0" destOrd="0" presId="urn:microsoft.com/office/officeart/2005/8/layout/vList2"/>
    <dgm:cxn modelId="{7383783A-841E-4918-8D64-63E3358013B1}" srcId="{D9664312-1E60-4034-8107-3E4731BA0516}" destId="{C8B55535-9F5E-4C0D-B9DA-5D6398F3D6C5}" srcOrd="1" destOrd="0" parTransId="{85A25A58-74BB-4E5D-A32C-319986A060B3}" sibTransId="{AFD90D81-DCC6-4FFF-A4A2-324AEDC37496}"/>
    <dgm:cxn modelId="{5EAA134C-2FCA-4064-A1E0-4DC1073FEE3E}" type="presOf" srcId="{91CA2DD7-5A38-4662-A4FA-C62DA2B8A28C}" destId="{23C8B04F-E8F4-41C0-8A4D-EA5041D0946C}" srcOrd="0" destOrd="0" presId="urn:microsoft.com/office/officeart/2005/8/layout/vList2"/>
    <dgm:cxn modelId="{ADDDDA2E-714F-4715-BFFE-EF6B3932C560}" type="presOf" srcId="{A0D32886-9293-4ECB-927C-046A7E265216}" destId="{CA0A869C-A11F-4614-8FFA-31A02676500C}" srcOrd="0" destOrd="0" presId="urn:microsoft.com/office/officeart/2005/8/layout/vList2"/>
    <dgm:cxn modelId="{2D7990AD-16D8-4EB9-801F-CAB894CD02A7}" type="presParOf" srcId="{F3BBD74B-5145-4CE7-8B39-FD60900AFECE}" destId="{23C8B04F-E8F4-41C0-8A4D-EA5041D0946C}" srcOrd="0" destOrd="0" presId="urn:microsoft.com/office/officeart/2005/8/layout/vList2"/>
    <dgm:cxn modelId="{C40D8320-FF13-411B-A242-A3C074A75428}" type="presParOf" srcId="{F3BBD74B-5145-4CE7-8B39-FD60900AFECE}" destId="{840281B4-479A-4807-A729-718334DB0C6E}" srcOrd="1" destOrd="0" presId="urn:microsoft.com/office/officeart/2005/8/layout/vList2"/>
    <dgm:cxn modelId="{3A0538BE-D62B-44DC-9DDE-7C8B47B3A47B}" type="presParOf" srcId="{F3BBD74B-5145-4CE7-8B39-FD60900AFECE}" destId="{1E46ED3D-E76E-4D83-BE8D-B8B712F823E4}" srcOrd="2" destOrd="0" presId="urn:microsoft.com/office/officeart/2005/8/layout/vList2"/>
    <dgm:cxn modelId="{F616A918-CCC3-4E7C-AFAB-1B9A4CD1EF37}" type="presParOf" srcId="{F3BBD74B-5145-4CE7-8B39-FD60900AFECE}" destId="{0638BA67-5A09-48DD-B590-5216A161BFAF}" srcOrd="3" destOrd="0" presId="urn:microsoft.com/office/officeart/2005/8/layout/vList2"/>
    <dgm:cxn modelId="{BA3940D4-1729-4EB6-9403-B0976B157B74}" type="presParOf" srcId="{F3BBD74B-5145-4CE7-8B39-FD60900AFECE}" destId="{CA0A869C-A11F-4614-8FFA-31A02676500C}" srcOrd="4" destOrd="0" presId="urn:microsoft.com/office/officeart/2005/8/layout/vList2"/>
    <dgm:cxn modelId="{EE27CFA5-2303-4950-9478-6EB316434091}" type="presParOf" srcId="{F3BBD74B-5145-4CE7-8B39-FD60900AFECE}" destId="{AB8A5C83-632A-49C7-B6BC-6683BCDBD068}" srcOrd="5" destOrd="0" presId="urn:microsoft.com/office/officeart/2005/8/layout/vList2"/>
    <dgm:cxn modelId="{83F4C3F5-7893-42DF-8076-3A38F1F70BDA}" type="presParOf" srcId="{F3BBD74B-5145-4CE7-8B39-FD60900AFECE}" destId="{B9E4F955-DD55-44F8-8058-6C3B673E92EF}" srcOrd="6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9664312-1E60-4034-8107-3E4731BA05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D651D5C-2C8A-4962-B7F8-E05503038165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pt-BR" sz="2400" b="1" u="none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RELATÓRIOS </a:t>
          </a:r>
          <a:r>
            <a:rPr lang="pt-BR" sz="2400" b="1" u="none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 </a:t>
          </a:r>
          <a:r>
            <a:rPr lang="pt-BR" sz="2400" b="1" u="none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GESTÃO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endParaRPr lang="pt-BR" sz="2400" b="1" u="none" dirty="0" smtClean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pt-BR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Deve observar o modelo padronizado previsto na Resolução do Conselho Nacional de Saúde nº 459, de 2012.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endParaRPr lang="pt-BR" sz="2400" dirty="0" smtClean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pt-BR" sz="2400" b="1" u="sng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Conteúdo mínimo: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pt-BR" sz="2400" dirty="0" smtClean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pt-BR" sz="2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Montante</a:t>
          </a:r>
          <a:r>
            <a:rPr lang="pt-BR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e fonte dos recursos aplicados no período;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pt-BR" sz="1050" b="1" dirty="0" smtClean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pt-BR" sz="2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Auditorias</a:t>
          </a:r>
          <a:r>
            <a:rPr lang="pt-BR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realizadas ou em fase de execução no período e suas recomendações e determinações;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pt-BR" sz="1400" b="1" dirty="0" smtClean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pt-BR" sz="2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Oferta</a:t>
          </a:r>
          <a:r>
            <a:rPr lang="pt-BR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e produção de serviços públicos na rede assistencial própria, contratada e conveniada, cotejando esses dados com os indicadores de saúde da população em seu âmbito de atuação.</a:t>
          </a:r>
          <a:endParaRPr lang="pt-BR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5CF61F0-34C8-49F7-AD17-A8079BBDFE85}" type="parTrans" cxnId="{0C226431-4ABA-4B57-807E-CFDBBBE29B72}">
      <dgm:prSet/>
      <dgm:spPr/>
      <dgm:t>
        <a:bodyPr/>
        <a:lstStyle/>
        <a:p>
          <a:endParaRPr lang="pt-BR" sz="2200">
            <a:solidFill>
              <a:schemeClr val="tx1"/>
            </a:solidFill>
          </a:endParaRPr>
        </a:p>
      </dgm:t>
    </dgm:pt>
    <dgm:pt modelId="{B6A9F3A9-76A7-4F8D-8C01-A4562EEE595D}" type="sibTrans" cxnId="{0C226431-4ABA-4B57-807E-CFDBBBE29B72}">
      <dgm:prSet/>
      <dgm:spPr/>
      <dgm:t>
        <a:bodyPr/>
        <a:lstStyle/>
        <a:p>
          <a:endParaRPr lang="pt-BR" sz="2200">
            <a:solidFill>
              <a:schemeClr val="tx1"/>
            </a:solidFill>
          </a:endParaRPr>
        </a:p>
      </dgm:t>
    </dgm:pt>
    <dgm:pt modelId="{F3BBD74B-5145-4CE7-8B39-FD60900AFECE}" type="pres">
      <dgm:prSet presAssocID="{D9664312-1E60-4034-8107-3E4731BA05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9E4F955-DD55-44F8-8058-6C3B673E92EF}" type="pres">
      <dgm:prSet presAssocID="{BD651D5C-2C8A-4962-B7F8-E05503038165}" presName="parentText" presStyleLbl="node1" presStyleIdx="0" presStyleCnt="1" custScaleY="72279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B743CD-10C7-4D02-B83E-551A24D1F40D}" type="presOf" srcId="{BD651D5C-2C8A-4962-B7F8-E05503038165}" destId="{B9E4F955-DD55-44F8-8058-6C3B673E92EF}" srcOrd="0" destOrd="0" presId="urn:microsoft.com/office/officeart/2005/8/layout/vList2"/>
    <dgm:cxn modelId="{0C226431-4ABA-4B57-807E-CFDBBBE29B72}" srcId="{D9664312-1E60-4034-8107-3E4731BA0516}" destId="{BD651D5C-2C8A-4962-B7F8-E05503038165}" srcOrd="0" destOrd="0" parTransId="{F5CF61F0-34C8-49F7-AD17-A8079BBDFE85}" sibTransId="{B6A9F3A9-76A7-4F8D-8C01-A4562EEE595D}"/>
    <dgm:cxn modelId="{DDFA00AC-83C7-418D-B0AB-AA828162BD68}" type="presOf" srcId="{D9664312-1E60-4034-8107-3E4731BA0516}" destId="{F3BBD74B-5145-4CE7-8B39-FD60900AFECE}" srcOrd="0" destOrd="0" presId="urn:microsoft.com/office/officeart/2005/8/layout/vList2"/>
    <dgm:cxn modelId="{DD2F9C46-B892-44E1-B1F4-79385DA88749}" type="presParOf" srcId="{F3BBD74B-5145-4CE7-8B39-FD60900AFECE}" destId="{B9E4F955-DD55-44F8-8058-6C3B673E92EF}" srcOrd="0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7040461-CF93-4885-9E51-C0614DBB42D9}" type="doc">
      <dgm:prSet loTypeId="urn:microsoft.com/office/officeart/2005/8/layout/hList7#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B0476A5D-2849-4EFF-A4F1-A57C151AA16E}">
      <dgm:prSet phldrT="[Texto]" custT="1"/>
      <dgm:spPr/>
      <dgm:t>
        <a:bodyPr anchor="t"/>
        <a:lstStyle/>
        <a:p>
          <a:r>
            <a:rPr lang="pt-BR" sz="2000" b="1" dirty="0" smtClean="0">
              <a:solidFill>
                <a:schemeClr val="tx1"/>
              </a:solidFill>
            </a:rPr>
            <a:t>Planejamento Estratégico Institucional – PEI	</a:t>
          </a:r>
          <a:endParaRPr lang="pt-BR" sz="2000" b="1" dirty="0">
            <a:solidFill>
              <a:schemeClr val="tx1"/>
            </a:solidFill>
          </a:endParaRPr>
        </a:p>
      </dgm:t>
    </dgm:pt>
    <dgm:pt modelId="{3CCB37A2-13A6-4400-BFD3-E4C60D2534D2}" type="parTrans" cxnId="{AB1F4325-3E8A-4801-97AE-50EEECE8A983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83F9C777-BA8D-4F61-9E2D-0DFC981EC425}" type="sibTrans" cxnId="{AB1F4325-3E8A-4801-97AE-50EEECE8A983}">
      <dgm:prSet custT="1"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CED04E57-8B54-4D2A-A31C-E48957897FB3}">
      <dgm:prSet phldrT="[Texto]" custT="1"/>
      <dgm:spPr/>
      <dgm:t>
        <a:bodyPr anchor="t"/>
        <a:lstStyle/>
        <a:p>
          <a:r>
            <a:rPr lang="pt-BR" sz="2000" b="1" dirty="0" smtClean="0">
              <a:solidFill>
                <a:schemeClr val="tx1"/>
              </a:solidFill>
            </a:rPr>
            <a:t>Plano </a:t>
          </a:r>
          <a:r>
            <a:rPr lang="pt-BR" sz="2000" b="1" dirty="0" smtClean="0">
              <a:solidFill>
                <a:schemeClr val="tx1"/>
              </a:solidFill>
            </a:rPr>
            <a:t>de </a:t>
          </a:r>
          <a:r>
            <a:rPr lang="pt-BR" sz="2000" b="1" dirty="0" smtClean="0">
              <a:solidFill>
                <a:schemeClr val="tx1"/>
              </a:solidFill>
            </a:rPr>
            <a:t>Saúde – </a:t>
          </a:r>
          <a:r>
            <a:rPr lang="pt-BR" sz="2000" b="1" dirty="0" smtClean="0">
              <a:solidFill>
                <a:schemeClr val="tx1"/>
              </a:solidFill>
            </a:rPr>
            <a:t>PS </a:t>
          </a:r>
          <a:endParaRPr lang="pt-BR" sz="2000" b="1" dirty="0" smtClean="0">
            <a:solidFill>
              <a:schemeClr val="tx1"/>
            </a:solidFill>
          </a:endParaRPr>
        </a:p>
        <a:p>
          <a:endParaRPr lang="pt-BR" sz="2000" b="1" dirty="0" smtClean="0">
            <a:solidFill>
              <a:schemeClr val="tx1"/>
            </a:solidFill>
          </a:endParaRPr>
        </a:p>
        <a:p>
          <a:endParaRPr lang="pt-BR" sz="2000" b="1" dirty="0" smtClean="0">
            <a:solidFill>
              <a:schemeClr val="tx1"/>
            </a:solidFill>
          </a:endParaRPr>
        </a:p>
        <a:p>
          <a:endParaRPr lang="pt-BR" sz="2000" b="1" dirty="0" smtClean="0">
            <a:solidFill>
              <a:schemeClr val="tx1"/>
            </a:solidFill>
          </a:endParaRPr>
        </a:p>
        <a:p>
          <a:r>
            <a:rPr lang="pt-BR" sz="2000" b="1" dirty="0" smtClean="0">
              <a:solidFill>
                <a:schemeClr val="tx1"/>
              </a:solidFill>
            </a:rPr>
            <a:t>Plano </a:t>
          </a:r>
          <a:r>
            <a:rPr lang="pt-BR" sz="2000" b="1" dirty="0" smtClean="0">
              <a:solidFill>
                <a:schemeClr val="tx1"/>
              </a:solidFill>
            </a:rPr>
            <a:t>Plurianual – PPA</a:t>
          </a:r>
          <a:endParaRPr lang="pt-BR" sz="2000" b="1" dirty="0">
            <a:solidFill>
              <a:schemeClr val="tx1"/>
            </a:solidFill>
          </a:endParaRPr>
        </a:p>
      </dgm:t>
    </dgm:pt>
    <dgm:pt modelId="{3B0DEA02-7F0D-4AE9-8346-EC459EDF1987}" type="parTrans" cxnId="{E7D549D1-B4F7-4EE9-945D-3515F6F8168C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CDF4DDBF-1965-4BAC-A715-9606CB0B986B}" type="sibTrans" cxnId="{E7D549D1-B4F7-4EE9-945D-3515F6F8168C}">
      <dgm:prSet custT="1"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41453C83-8B04-4B71-B382-900864095AE1}">
      <dgm:prSet phldrT="[Texto]" custT="1"/>
      <dgm:spPr/>
      <dgm:t>
        <a:bodyPr anchor="t"/>
        <a:lstStyle/>
        <a:p>
          <a:r>
            <a:rPr lang="pt-BR" sz="2000" b="1" dirty="0" smtClean="0">
              <a:solidFill>
                <a:schemeClr val="tx1"/>
              </a:solidFill>
            </a:rPr>
            <a:t>Programação Anual de Saúde – PAS </a:t>
          </a:r>
        </a:p>
        <a:p>
          <a:endParaRPr lang="pt-BR" sz="2000" b="1" dirty="0" smtClean="0">
            <a:solidFill>
              <a:schemeClr val="tx1"/>
            </a:solidFill>
          </a:endParaRPr>
        </a:p>
        <a:p>
          <a:endParaRPr lang="pt-BR" sz="2000" b="1" dirty="0" smtClean="0">
            <a:solidFill>
              <a:schemeClr val="tx1"/>
            </a:solidFill>
          </a:endParaRPr>
        </a:p>
        <a:p>
          <a:r>
            <a:rPr lang="pt-BR" sz="2000" b="1" dirty="0" smtClean="0">
              <a:solidFill>
                <a:schemeClr val="tx1"/>
              </a:solidFill>
            </a:rPr>
            <a:t> Lei Orçamentária Anual – LOA </a:t>
          </a:r>
          <a:endParaRPr lang="pt-BR" sz="2000" b="1" dirty="0">
            <a:solidFill>
              <a:schemeClr val="tx1"/>
            </a:solidFill>
          </a:endParaRPr>
        </a:p>
      </dgm:t>
    </dgm:pt>
    <dgm:pt modelId="{FC81D8FC-B25C-44D3-8FA7-0DCEF6AED78D}" type="parTrans" cxnId="{D853FDD1-F11E-4D7C-9169-65A09A1CE582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433988B3-4A92-4287-A336-9F532371E5D2}" type="sibTrans" cxnId="{D853FDD1-F11E-4D7C-9169-65A09A1CE582}">
      <dgm:prSet custT="1"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BDD9DF80-BA47-484F-8335-345218E64563}">
      <dgm:prSet phldrT="[Texto]" custT="1"/>
      <dgm:spPr/>
      <dgm:t>
        <a:bodyPr anchor="t"/>
        <a:lstStyle/>
        <a:p>
          <a:r>
            <a:rPr lang="pt-BR" sz="2000" b="1" dirty="0" smtClean="0">
              <a:solidFill>
                <a:schemeClr val="tx1"/>
              </a:solidFill>
            </a:rPr>
            <a:t>Relatório </a:t>
          </a:r>
          <a:r>
            <a:rPr lang="pt-BR" sz="2000" b="1" dirty="0" smtClean="0">
              <a:solidFill>
                <a:schemeClr val="tx1"/>
              </a:solidFill>
            </a:rPr>
            <a:t>Detalhado Quadrimestral – </a:t>
          </a:r>
          <a:r>
            <a:rPr lang="pt-BR" sz="2000" b="1" dirty="0" smtClean="0">
              <a:solidFill>
                <a:schemeClr val="tx1"/>
              </a:solidFill>
            </a:rPr>
            <a:t>RDQA</a:t>
          </a:r>
        </a:p>
        <a:p>
          <a:r>
            <a:rPr lang="pt-BR" sz="2000" b="1" dirty="0" smtClean="0">
              <a:solidFill>
                <a:schemeClr val="tx1"/>
              </a:solidFill>
            </a:rPr>
            <a:t>E</a:t>
          </a:r>
        </a:p>
        <a:p>
          <a:endParaRPr lang="pt-BR" sz="1000" b="1" dirty="0" smtClean="0">
            <a:solidFill>
              <a:schemeClr val="tx1"/>
            </a:solidFill>
          </a:endParaRPr>
        </a:p>
        <a:p>
          <a:r>
            <a:rPr lang="pt-BR" sz="2000" b="1" dirty="0" smtClean="0">
              <a:solidFill>
                <a:schemeClr val="tx1"/>
              </a:solidFill>
            </a:rPr>
            <a:t>Relatório Anual de Gestão – RAG</a:t>
          </a:r>
          <a:endParaRPr lang="pt-BR" sz="2000" b="1" dirty="0">
            <a:solidFill>
              <a:schemeClr val="tx1"/>
            </a:solidFill>
          </a:endParaRPr>
        </a:p>
      </dgm:t>
    </dgm:pt>
    <dgm:pt modelId="{E613B7D6-89F0-4894-82EA-5F168D019279}" type="parTrans" cxnId="{C6068ABE-4FAA-4082-BD66-07A81E0D2694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B6C1EBE4-40F5-4846-9279-6389AB27516F}" type="sibTrans" cxnId="{C6068ABE-4FAA-4082-BD66-07A81E0D2694}">
      <dgm:prSet/>
      <dgm:spPr/>
      <dgm:t>
        <a:bodyPr/>
        <a:lstStyle/>
        <a:p>
          <a:endParaRPr lang="pt-BR" sz="1400" b="1">
            <a:solidFill>
              <a:schemeClr val="tx1"/>
            </a:solidFill>
          </a:endParaRPr>
        </a:p>
      </dgm:t>
    </dgm:pt>
    <dgm:pt modelId="{F6FA3426-8ACE-4869-BBF4-2F273D4AD2FB}">
      <dgm:prSet phldrT="[Texto]" custT="1"/>
      <dgm:spPr/>
      <dgm:t>
        <a:bodyPr anchor="t"/>
        <a:lstStyle/>
        <a:p>
          <a:r>
            <a:rPr lang="pt-BR" sz="2000" b="1" dirty="0" smtClean="0">
              <a:solidFill>
                <a:schemeClr val="tx1"/>
              </a:solidFill>
            </a:rPr>
            <a:t>Lei de Diretrizes </a:t>
          </a:r>
          <a:r>
            <a:rPr lang="pt-BR" sz="1900" b="1" dirty="0" smtClean="0">
              <a:solidFill>
                <a:schemeClr val="tx1"/>
              </a:solidFill>
            </a:rPr>
            <a:t>Orçamentárias</a:t>
          </a:r>
          <a:r>
            <a:rPr lang="pt-BR" sz="2000" b="1" dirty="0" smtClean="0">
              <a:solidFill>
                <a:schemeClr val="tx1"/>
              </a:solidFill>
            </a:rPr>
            <a:t> – LDO</a:t>
          </a:r>
          <a:endParaRPr lang="pt-BR" sz="2000" b="1" dirty="0">
            <a:solidFill>
              <a:schemeClr val="tx1"/>
            </a:solidFill>
          </a:endParaRPr>
        </a:p>
      </dgm:t>
    </dgm:pt>
    <dgm:pt modelId="{66615B63-E3BC-43E0-A25E-B972B05B497B}" type="parTrans" cxnId="{D3E64ACA-0DC2-44CD-AB8D-EB8B257F07D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D20F532-A9D2-47B7-9465-E62DC0A440B7}" type="sibTrans" cxnId="{D3E64ACA-0DC2-44CD-AB8D-EB8B257F07D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7E88F443-B1C2-4766-A8AE-8303C9DD0BD3}" type="pres">
      <dgm:prSet presAssocID="{97040461-CF93-4885-9E51-C0614DBB42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515CEDF-EBBD-4A6F-B5C8-2E2A52C553B0}" type="pres">
      <dgm:prSet presAssocID="{97040461-CF93-4885-9E51-C0614DBB42D9}" presName="fgShape" presStyleLbl="fgShp" presStyleIdx="0" presStyleCnt="1" custScaleX="93391" custScaleY="58147" custLinFactNeighborX="586" custLinFactNeighborY="50999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endParaRPr lang="pt-BR"/>
        </a:p>
      </dgm:t>
    </dgm:pt>
    <dgm:pt modelId="{B84DFC0C-1069-42CE-90AD-58E97D289441}" type="pres">
      <dgm:prSet presAssocID="{97040461-CF93-4885-9E51-C0614DBB42D9}" presName="linComp" presStyleCnt="0"/>
      <dgm:spPr/>
    </dgm:pt>
    <dgm:pt modelId="{DBD74FFF-A0B2-4430-8308-0EB00AA6BF46}" type="pres">
      <dgm:prSet presAssocID="{B0476A5D-2849-4EFF-A4F1-A57C151AA16E}" presName="compNode" presStyleCnt="0"/>
      <dgm:spPr/>
    </dgm:pt>
    <dgm:pt modelId="{36AC8D16-51FF-40E2-98AE-24B29F7D422D}" type="pres">
      <dgm:prSet presAssocID="{B0476A5D-2849-4EFF-A4F1-A57C151AA16E}" presName="bkgdShape" presStyleLbl="node1" presStyleIdx="0" presStyleCnt="5"/>
      <dgm:spPr/>
      <dgm:t>
        <a:bodyPr/>
        <a:lstStyle/>
        <a:p>
          <a:endParaRPr lang="pt-BR"/>
        </a:p>
      </dgm:t>
    </dgm:pt>
    <dgm:pt modelId="{61CDE13E-6EC4-44CB-9C05-0D0CB39FC721}" type="pres">
      <dgm:prSet presAssocID="{B0476A5D-2849-4EFF-A4F1-A57C151AA16E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B4EA3B-BBB8-431D-B4FA-D299599E01FE}" type="pres">
      <dgm:prSet presAssocID="{B0476A5D-2849-4EFF-A4F1-A57C151AA16E}" presName="invisiNode" presStyleLbl="node1" presStyleIdx="0" presStyleCnt="5"/>
      <dgm:spPr/>
    </dgm:pt>
    <dgm:pt modelId="{08D5D01C-D45C-40D1-A7FC-5BDE16282129}" type="pres">
      <dgm:prSet presAssocID="{B0476A5D-2849-4EFF-A4F1-A57C151AA16E}" presName="imagNode" presStyleLbl="fgImgPlace1" presStyleIdx="0" presStyleCnt="5" custLinFactNeighborX="3003" custLinFactNeighborY="44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1415006-39FD-4363-87E5-840E86F62F9F}" type="pres">
      <dgm:prSet presAssocID="{83F9C777-BA8D-4F61-9E2D-0DFC981EC42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11C4A825-2B91-400C-B850-423A91E500C4}" type="pres">
      <dgm:prSet presAssocID="{F6FA3426-8ACE-4869-BBF4-2F273D4AD2FB}" presName="compNode" presStyleCnt="0"/>
      <dgm:spPr/>
    </dgm:pt>
    <dgm:pt modelId="{B3F34532-E680-43C6-9B06-C4019E3B1565}" type="pres">
      <dgm:prSet presAssocID="{F6FA3426-8ACE-4869-BBF4-2F273D4AD2FB}" presName="bkgdShape" presStyleLbl="node1" presStyleIdx="1" presStyleCnt="5"/>
      <dgm:spPr/>
      <dgm:t>
        <a:bodyPr/>
        <a:lstStyle/>
        <a:p>
          <a:endParaRPr lang="pt-BR"/>
        </a:p>
      </dgm:t>
    </dgm:pt>
    <dgm:pt modelId="{E6E590DE-8AF5-4979-9C07-13F002665BD5}" type="pres">
      <dgm:prSet presAssocID="{F6FA3426-8ACE-4869-BBF4-2F273D4AD2FB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C0B835-BF16-49F1-B928-E22EDD550431}" type="pres">
      <dgm:prSet presAssocID="{F6FA3426-8ACE-4869-BBF4-2F273D4AD2FB}" presName="invisiNode" presStyleLbl="node1" presStyleIdx="1" presStyleCnt="5"/>
      <dgm:spPr/>
    </dgm:pt>
    <dgm:pt modelId="{5F967517-BAE8-4FD3-8B67-9A826C043E15}" type="pres">
      <dgm:prSet presAssocID="{F6FA3426-8ACE-4869-BBF4-2F273D4AD2FB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75A3C30-1378-4899-B98F-5FB232BEB848}" type="pres">
      <dgm:prSet presAssocID="{6D20F532-A9D2-47B7-9465-E62DC0A440B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D20D280-5657-4FAA-8C7C-417892E0ACED}" type="pres">
      <dgm:prSet presAssocID="{CED04E57-8B54-4D2A-A31C-E48957897FB3}" presName="compNode" presStyleCnt="0"/>
      <dgm:spPr/>
    </dgm:pt>
    <dgm:pt modelId="{BEC65C47-BB02-450F-86B7-7FDD7F49885A}" type="pres">
      <dgm:prSet presAssocID="{CED04E57-8B54-4D2A-A31C-E48957897FB3}" presName="bkgdShape" presStyleLbl="node1" presStyleIdx="2" presStyleCnt="5"/>
      <dgm:spPr/>
      <dgm:t>
        <a:bodyPr/>
        <a:lstStyle/>
        <a:p>
          <a:endParaRPr lang="pt-BR"/>
        </a:p>
      </dgm:t>
    </dgm:pt>
    <dgm:pt modelId="{0DB0E926-E873-48A9-A4BF-15A7CB161A1C}" type="pres">
      <dgm:prSet presAssocID="{CED04E57-8B54-4D2A-A31C-E48957897FB3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DE91B5-5BE3-4D8A-B6CB-106C9906B3DA}" type="pres">
      <dgm:prSet presAssocID="{CED04E57-8B54-4D2A-A31C-E48957897FB3}" presName="invisiNode" presStyleLbl="node1" presStyleIdx="2" presStyleCnt="5"/>
      <dgm:spPr/>
    </dgm:pt>
    <dgm:pt modelId="{FE0C3B2F-75C5-41D6-9B20-7AB29C6B434F}" type="pres">
      <dgm:prSet presAssocID="{CED04E57-8B54-4D2A-A31C-E48957897FB3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FC886F0C-D6E4-4BEE-8DAB-0214CBD05196}" type="pres">
      <dgm:prSet presAssocID="{CDF4DDBF-1965-4BAC-A715-9606CB0B986B}" presName="sibTrans" presStyleLbl="sibTrans2D1" presStyleIdx="0" presStyleCnt="0"/>
      <dgm:spPr/>
      <dgm:t>
        <a:bodyPr/>
        <a:lstStyle/>
        <a:p>
          <a:endParaRPr lang="pt-BR"/>
        </a:p>
      </dgm:t>
    </dgm:pt>
    <dgm:pt modelId="{17B06633-3D65-42AB-9876-B77EC09A8E58}" type="pres">
      <dgm:prSet presAssocID="{41453C83-8B04-4B71-B382-900864095AE1}" presName="compNode" presStyleCnt="0"/>
      <dgm:spPr/>
    </dgm:pt>
    <dgm:pt modelId="{EF358C0E-7F51-4EA0-9CB1-4C3A4CB97E47}" type="pres">
      <dgm:prSet presAssocID="{41453C83-8B04-4B71-B382-900864095AE1}" presName="bkgdShape" presStyleLbl="node1" presStyleIdx="3" presStyleCnt="5"/>
      <dgm:spPr/>
      <dgm:t>
        <a:bodyPr/>
        <a:lstStyle/>
        <a:p>
          <a:endParaRPr lang="pt-BR"/>
        </a:p>
      </dgm:t>
    </dgm:pt>
    <dgm:pt modelId="{C978663E-6495-4115-BB52-C784A62FEDD0}" type="pres">
      <dgm:prSet presAssocID="{41453C83-8B04-4B71-B382-900864095AE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161882-65E6-429F-85EA-10B621747CDC}" type="pres">
      <dgm:prSet presAssocID="{41453C83-8B04-4B71-B382-900864095AE1}" presName="invisiNode" presStyleLbl="node1" presStyleIdx="3" presStyleCnt="5"/>
      <dgm:spPr/>
    </dgm:pt>
    <dgm:pt modelId="{BECD3A5F-0BB5-402C-90D2-BD6846C09902}" type="pres">
      <dgm:prSet presAssocID="{41453C83-8B04-4B71-B382-900864095AE1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6CC469D-9B65-424B-B170-C6941334A07C}" type="pres">
      <dgm:prSet presAssocID="{433988B3-4A92-4287-A336-9F532371E5D2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2C8F46E-3054-4075-A1C8-794BA3063D44}" type="pres">
      <dgm:prSet presAssocID="{BDD9DF80-BA47-484F-8335-345218E64563}" presName="compNode" presStyleCnt="0"/>
      <dgm:spPr/>
    </dgm:pt>
    <dgm:pt modelId="{B5E974FD-30E5-4B81-A2E9-09D1E48BBDF8}" type="pres">
      <dgm:prSet presAssocID="{BDD9DF80-BA47-484F-8335-345218E64563}" presName="bkgdShape" presStyleLbl="node1" presStyleIdx="4" presStyleCnt="5"/>
      <dgm:spPr/>
      <dgm:t>
        <a:bodyPr/>
        <a:lstStyle/>
        <a:p>
          <a:endParaRPr lang="pt-BR"/>
        </a:p>
      </dgm:t>
    </dgm:pt>
    <dgm:pt modelId="{63C6EEA4-FBBB-4316-93A0-957B49DA49C3}" type="pres">
      <dgm:prSet presAssocID="{BDD9DF80-BA47-484F-8335-345218E64563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75805F-0F09-4ED5-BDFF-64FDCC47C64D}" type="pres">
      <dgm:prSet presAssocID="{BDD9DF80-BA47-484F-8335-345218E64563}" presName="invisiNode" presStyleLbl="node1" presStyleIdx="4" presStyleCnt="5"/>
      <dgm:spPr/>
    </dgm:pt>
    <dgm:pt modelId="{375F3A84-B581-45F5-8E5A-AD31313838B6}" type="pres">
      <dgm:prSet presAssocID="{BDD9DF80-BA47-484F-8335-345218E64563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7F807F9-6B8A-433E-B689-AF830FBE67E7}" type="presOf" srcId="{BDD9DF80-BA47-484F-8335-345218E64563}" destId="{B5E974FD-30E5-4B81-A2E9-09D1E48BBDF8}" srcOrd="0" destOrd="0" presId="urn:microsoft.com/office/officeart/2005/8/layout/hList7#1"/>
    <dgm:cxn modelId="{EE0CB8BB-2E36-4370-B3A3-ACA82D72A937}" type="presOf" srcId="{BDD9DF80-BA47-484F-8335-345218E64563}" destId="{63C6EEA4-FBBB-4316-93A0-957B49DA49C3}" srcOrd="1" destOrd="0" presId="urn:microsoft.com/office/officeart/2005/8/layout/hList7#1"/>
    <dgm:cxn modelId="{AB1F4325-3E8A-4801-97AE-50EEECE8A983}" srcId="{97040461-CF93-4885-9E51-C0614DBB42D9}" destId="{B0476A5D-2849-4EFF-A4F1-A57C151AA16E}" srcOrd="0" destOrd="0" parTransId="{3CCB37A2-13A6-4400-BFD3-E4C60D2534D2}" sibTransId="{83F9C777-BA8D-4F61-9E2D-0DFC981EC425}"/>
    <dgm:cxn modelId="{D853FDD1-F11E-4D7C-9169-65A09A1CE582}" srcId="{97040461-CF93-4885-9E51-C0614DBB42D9}" destId="{41453C83-8B04-4B71-B382-900864095AE1}" srcOrd="3" destOrd="0" parTransId="{FC81D8FC-B25C-44D3-8FA7-0DCEF6AED78D}" sibTransId="{433988B3-4A92-4287-A336-9F532371E5D2}"/>
    <dgm:cxn modelId="{7C6EB880-8AAE-499B-AA5E-3A1E02F7B795}" type="presOf" srcId="{41453C83-8B04-4B71-B382-900864095AE1}" destId="{EF358C0E-7F51-4EA0-9CB1-4C3A4CB97E47}" srcOrd="0" destOrd="0" presId="urn:microsoft.com/office/officeart/2005/8/layout/hList7#1"/>
    <dgm:cxn modelId="{84E70D7B-C32B-40EF-B72F-F0E987CE04C6}" type="presOf" srcId="{CDF4DDBF-1965-4BAC-A715-9606CB0B986B}" destId="{FC886F0C-D6E4-4BEE-8DAB-0214CBD05196}" srcOrd="0" destOrd="0" presId="urn:microsoft.com/office/officeart/2005/8/layout/hList7#1"/>
    <dgm:cxn modelId="{C6068ABE-4FAA-4082-BD66-07A81E0D2694}" srcId="{97040461-CF93-4885-9E51-C0614DBB42D9}" destId="{BDD9DF80-BA47-484F-8335-345218E64563}" srcOrd="4" destOrd="0" parTransId="{E613B7D6-89F0-4894-82EA-5F168D019279}" sibTransId="{B6C1EBE4-40F5-4846-9279-6389AB27516F}"/>
    <dgm:cxn modelId="{B2B0239F-C94E-4FC9-A9B6-5073BFE8ADB3}" type="presOf" srcId="{B0476A5D-2849-4EFF-A4F1-A57C151AA16E}" destId="{61CDE13E-6EC4-44CB-9C05-0D0CB39FC721}" srcOrd="1" destOrd="0" presId="urn:microsoft.com/office/officeart/2005/8/layout/hList7#1"/>
    <dgm:cxn modelId="{CBB37815-0990-42E2-90C1-340A182E07FC}" type="presOf" srcId="{CED04E57-8B54-4D2A-A31C-E48957897FB3}" destId="{BEC65C47-BB02-450F-86B7-7FDD7F49885A}" srcOrd="0" destOrd="0" presId="urn:microsoft.com/office/officeart/2005/8/layout/hList7#1"/>
    <dgm:cxn modelId="{AA3D78E7-7749-4D54-8130-F17CE31FFC1E}" type="presOf" srcId="{41453C83-8B04-4B71-B382-900864095AE1}" destId="{C978663E-6495-4115-BB52-C784A62FEDD0}" srcOrd="1" destOrd="0" presId="urn:microsoft.com/office/officeart/2005/8/layout/hList7#1"/>
    <dgm:cxn modelId="{88E7FF95-4535-438E-AB1E-8E7C64445977}" type="presOf" srcId="{83F9C777-BA8D-4F61-9E2D-0DFC981EC425}" destId="{B1415006-39FD-4363-87E5-840E86F62F9F}" srcOrd="0" destOrd="0" presId="urn:microsoft.com/office/officeart/2005/8/layout/hList7#1"/>
    <dgm:cxn modelId="{981E4247-A942-43D2-836C-770E6C7D93D2}" type="presOf" srcId="{B0476A5D-2849-4EFF-A4F1-A57C151AA16E}" destId="{36AC8D16-51FF-40E2-98AE-24B29F7D422D}" srcOrd="0" destOrd="0" presId="urn:microsoft.com/office/officeart/2005/8/layout/hList7#1"/>
    <dgm:cxn modelId="{65A34A9E-3E9F-4C51-A9AC-A48890CF83E1}" type="presOf" srcId="{F6FA3426-8ACE-4869-BBF4-2F273D4AD2FB}" destId="{B3F34532-E680-43C6-9B06-C4019E3B1565}" srcOrd="0" destOrd="0" presId="urn:microsoft.com/office/officeart/2005/8/layout/hList7#1"/>
    <dgm:cxn modelId="{90E37F65-C040-4367-B6A4-18736177D354}" type="presOf" srcId="{97040461-CF93-4885-9E51-C0614DBB42D9}" destId="{7E88F443-B1C2-4766-A8AE-8303C9DD0BD3}" srcOrd="0" destOrd="0" presId="urn:microsoft.com/office/officeart/2005/8/layout/hList7#1"/>
    <dgm:cxn modelId="{A8D54DCB-203D-4052-B088-93170DF7E09A}" type="presOf" srcId="{F6FA3426-8ACE-4869-BBF4-2F273D4AD2FB}" destId="{E6E590DE-8AF5-4979-9C07-13F002665BD5}" srcOrd="1" destOrd="0" presId="urn:microsoft.com/office/officeart/2005/8/layout/hList7#1"/>
    <dgm:cxn modelId="{D3E64ACA-0DC2-44CD-AB8D-EB8B257F07D0}" srcId="{97040461-CF93-4885-9E51-C0614DBB42D9}" destId="{F6FA3426-8ACE-4869-BBF4-2F273D4AD2FB}" srcOrd="1" destOrd="0" parTransId="{66615B63-E3BC-43E0-A25E-B972B05B497B}" sibTransId="{6D20F532-A9D2-47B7-9465-E62DC0A440B7}"/>
    <dgm:cxn modelId="{1DFB9440-DC3D-40D9-AF22-FFF3BA0148D8}" type="presOf" srcId="{6D20F532-A9D2-47B7-9465-E62DC0A440B7}" destId="{F75A3C30-1378-4899-B98F-5FB232BEB848}" srcOrd="0" destOrd="0" presId="urn:microsoft.com/office/officeart/2005/8/layout/hList7#1"/>
    <dgm:cxn modelId="{E7D549D1-B4F7-4EE9-945D-3515F6F8168C}" srcId="{97040461-CF93-4885-9E51-C0614DBB42D9}" destId="{CED04E57-8B54-4D2A-A31C-E48957897FB3}" srcOrd="2" destOrd="0" parTransId="{3B0DEA02-7F0D-4AE9-8346-EC459EDF1987}" sibTransId="{CDF4DDBF-1965-4BAC-A715-9606CB0B986B}"/>
    <dgm:cxn modelId="{386FBD8F-F7CD-48F1-8FEB-36B3F5877F0B}" type="presOf" srcId="{433988B3-4A92-4287-A336-9F532371E5D2}" destId="{46CC469D-9B65-424B-B170-C6941334A07C}" srcOrd="0" destOrd="0" presId="urn:microsoft.com/office/officeart/2005/8/layout/hList7#1"/>
    <dgm:cxn modelId="{91538331-4D83-4981-B87B-E40327B25EB7}" type="presOf" srcId="{CED04E57-8B54-4D2A-A31C-E48957897FB3}" destId="{0DB0E926-E873-48A9-A4BF-15A7CB161A1C}" srcOrd="1" destOrd="0" presId="urn:microsoft.com/office/officeart/2005/8/layout/hList7#1"/>
    <dgm:cxn modelId="{7F0ED3EA-F1CB-42A8-801A-B72C09B39994}" type="presParOf" srcId="{7E88F443-B1C2-4766-A8AE-8303C9DD0BD3}" destId="{E515CEDF-EBBD-4A6F-B5C8-2E2A52C553B0}" srcOrd="0" destOrd="0" presId="urn:microsoft.com/office/officeart/2005/8/layout/hList7#1"/>
    <dgm:cxn modelId="{7B50E9FC-1193-4EF2-851D-B3DA09A13042}" type="presParOf" srcId="{7E88F443-B1C2-4766-A8AE-8303C9DD0BD3}" destId="{B84DFC0C-1069-42CE-90AD-58E97D289441}" srcOrd="1" destOrd="0" presId="urn:microsoft.com/office/officeart/2005/8/layout/hList7#1"/>
    <dgm:cxn modelId="{0B91B526-2C94-45EC-A215-1EDE920C1396}" type="presParOf" srcId="{B84DFC0C-1069-42CE-90AD-58E97D289441}" destId="{DBD74FFF-A0B2-4430-8308-0EB00AA6BF46}" srcOrd="0" destOrd="0" presId="urn:microsoft.com/office/officeart/2005/8/layout/hList7#1"/>
    <dgm:cxn modelId="{C0367918-DF70-4BF8-8BD0-97475D4D664B}" type="presParOf" srcId="{DBD74FFF-A0B2-4430-8308-0EB00AA6BF46}" destId="{36AC8D16-51FF-40E2-98AE-24B29F7D422D}" srcOrd="0" destOrd="0" presId="urn:microsoft.com/office/officeart/2005/8/layout/hList7#1"/>
    <dgm:cxn modelId="{F2443037-C100-46EE-9671-4AB93DA992F7}" type="presParOf" srcId="{DBD74FFF-A0B2-4430-8308-0EB00AA6BF46}" destId="{61CDE13E-6EC4-44CB-9C05-0D0CB39FC721}" srcOrd="1" destOrd="0" presId="urn:microsoft.com/office/officeart/2005/8/layout/hList7#1"/>
    <dgm:cxn modelId="{A5EB0F8D-9FA3-424F-B997-BB9ADD614F49}" type="presParOf" srcId="{DBD74FFF-A0B2-4430-8308-0EB00AA6BF46}" destId="{E5B4EA3B-BBB8-431D-B4FA-D299599E01FE}" srcOrd="2" destOrd="0" presId="urn:microsoft.com/office/officeart/2005/8/layout/hList7#1"/>
    <dgm:cxn modelId="{9BFD7F04-9A9C-4C88-BB0B-9B0BD9D0558E}" type="presParOf" srcId="{DBD74FFF-A0B2-4430-8308-0EB00AA6BF46}" destId="{08D5D01C-D45C-40D1-A7FC-5BDE16282129}" srcOrd="3" destOrd="0" presId="urn:microsoft.com/office/officeart/2005/8/layout/hList7#1"/>
    <dgm:cxn modelId="{D52869AC-699B-40D3-9CC9-2C488094871A}" type="presParOf" srcId="{B84DFC0C-1069-42CE-90AD-58E97D289441}" destId="{B1415006-39FD-4363-87E5-840E86F62F9F}" srcOrd="1" destOrd="0" presId="urn:microsoft.com/office/officeart/2005/8/layout/hList7#1"/>
    <dgm:cxn modelId="{BBFCF00F-08EC-47CB-80D5-EC6FBAF86BF8}" type="presParOf" srcId="{B84DFC0C-1069-42CE-90AD-58E97D289441}" destId="{11C4A825-2B91-400C-B850-423A91E500C4}" srcOrd="2" destOrd="0" presId="urn:microsoft.com/office/officeart/2005/8/layout/hList7#1"/>
    <dgm:cxn modelId="{60E54F57-EF75-45AB-BD03-ECEF91CF9F68}" type="presParOf" srcId="{11C4A825-2B91-400C-B850-423A91E500C4}" destId="{B3F34532-E680-43C6-9B06-C4019E3B1565}" srcOrd="0" destOrd="0" presId="urn:microsoft.com/office/officeart/2005/8/layout/hList7#1"/>
    <dgm:cxn modelId="{7B86620E-7CA9-4100-A6C3-120400C1B6D3}" type="presParOf" srcId="{11C4A825-2B91-400C-B850-423A91E500C4}" destId="{E6E590DE-8AF5-4979-9C07-13F002665BD5}" srcOrd="1" destOrd="0" presId="urn:microsoft.com/office/officeart/2005/8/layout/hList7#1"/>
    <dgm:cxn modelId="{8D724B6C-1B52-4697-A413-B060C4EC5AD2}" type="presParOf" srcId="{11C4A825-2B91-400C-B850-423A91E500C4}" destId="{83C0B835-BF16-49F1-B928-E22EDD550431}" srcOrd="2" destOrd="0" presId="urn:microsoft.com/office/officeart/2005/8/layout/hList7#1"/>
    <dgm:cxn modelId="{DFA397DE-6D09-40DB-9FA3-1E3AA6100587}" type="presParOf" srcId="{11C4A825-2B91-400C-B850-423A91E500C4}" destId="{5F967517-BAE8-4FD3-8B67-9A826C043E15}" srcOrd="3" destOrd="0" presId="urn:microsoft.com/office/officeart/2005/8/layout/hList7#1"/>
    <dgm:cxn modelId="{EFCFDC67-2B23-4989-86FE-CF8536B962E9}" type="presParOf" srcId="{B84DFC0C-1069-42CE-90AD-58E97D289441}" destId="{F75A3C30-1378-4899-B98F-5FB232BEB848}" srcOrd="3" destOrd="0" presId="urn:microsoft.com/office/officeart/2005/8/layout/hList7#1"/>
    <dgm:cxn modelId="{0978CCF6-E853-47BC-B730-C2EF3350864A}" type="presParOf" srcId="{B84DFC0C-1069-42CE-90AD-58E97D289441}" destId="{FD20D280-5657-4FAA-8C7C-417892E0ACED}" srcOrd="4" destOrd="0" presId="urn:microsoft.com/office/officeart/2005/8/layout/hList7#1"/>
    <dgm:cxn modelId="{538B464C-DA9A-4418-B6A3-C6E9F5A0AD18}" type="presParOf" srcId="{FD20D280-5657-4FAA-8C7C-417892E0ACED}" destId="{BEC65C47-BB02-450F-86B7-7FDD7F49885A}" srcOrd="0" destOrd="0" presId="urn:microsoft.com/office/officeart/2005/8/layout/hList7#1"/>
    <dgm:cxn modelId="{A61F2C1C-78B9-4282-BCBD-F768A66D2C73}" type="presParOf" srcId="{FD20D280-5657-4FAA-8C7C-417892E0ACED}" destId="{0DB0E926-E873-48A9-A4BF-15A7CB161A1C}" srcOrd="1" destOrd="0" presId="urn:microsoft.com/office/officeart/2005/8/layout/hList7#1"/>
    <dgm:cxn modelId="{F78C3955-C9D7-4885-9749-AEDB54D08C34}" type="presParOf" srcId="{FD20D280-5657-4FAA-8C7C-417892E0ACED}" destId="{D4DE91B5-5BE3-4D8A-B6CB-106C9906B3DA}" srcOrd="2" destOrd="0" presId="urn:microsoft.com/office/officeart/2005/8/layout/hList7#1"/>
    <dgm:cxn modelId="{372051A2-935E-406C-8980-C5795BDB5D08}" type="presParOf" srcId="{FD20D280-5657-4FAA-8C7C-417892E0ACED}" destId="{FE0C3B2F-75C5-41D6-9B20-7AB29C6B434F}" srcOrd="3" destOrd="0" presId="urn:microsoft.com/office/officeart/2005/8/layout/hList7#1"/>
    <dgm:cxn modelId="{804BCB01-9783-4531-B01A-9810965FF068}" type="presParOf" srcId="{B84DFC0C-1069-42CE-90AD-58E97D289441}" destId="{FC886F0C-D6E4-4BEE-8DAB-0214CBD05196}" srcOrd="5" destOrd="0" presId="urn:microsoft.com/office/officeart/2005/8/layout/hList7#1"/>
    <dgm:cxn modelId="{E77277F1-BE78-4C39-9C7F-1C4061D6CED1}" type="presParOf" srcId="{B84DFC0C-1069-42CE-90AD-58E97D289441}" destId="{17B06633-3D65-42AB-9876-B77EC09A8E58}" srcOrd="6" destOrd="0" presId="urn:microsoft.com/office/officeart/2005/8/layout/hList7#1"/>
    <dgm:cxn modelId="{6578E30A-7163-4C1F-87D6-7B6C53582D4E}" type="presParOf" srcId="{17B06633-3D65-42AB-9876-B77EC09A8E58}" destId="{EF358C0E-7F51-4EA0-9CB1-4C3A4CB97E47}" srcOrd="0" destOrd="0" presId="urn:microsoft.com/office/officeart/2005/8/layout/hList7#1"/>
    <dgm:cxn modelId="{E0C83B8B-36AD-443E-95D8-85F6A2E45C77}" type="presParOf" srcId="{17B06633-3D65-42AB-9876-B77EC09A8E58}" destId="{C978663E-6495-4115-BB52-C784A62FEDD0}" srcOrd="1" destOrd="0" presId="urn:microsoft.com/office/officeart/2005/8/layout/hList7#1"/>
    <dgm:cxn modelId="{F3297FD4-3B34-480E-BA1E-854E13077469}" type="presParOf" srcId="{17B06633-3D65-42AB-9876-B77EC09A8E58}" destId="{10161882-65E6-429F-85EA-10B621747CDC}" srcOrd="2" destOrd="0" presId="urn:microsoft.com/office/officeart/2005/8/layout/hList7#1"/>
    <dgm:cxn modelId="{90795AA8-942C-4A3E-AB48-09AC94AA4E0D}" type="presParOf" srcId="{17B06633-3D65-42AB-9876-B77EC09A8E58}" destId="{BECD3A5F-0BB5-402C-90D2-BD6846C09902}" srcOrd="3" destOrd="0" presId="urn:microsoft.com/office/officeart/2005/8/layout/hList7#1"/>
    <dgm:cxn modelId="{978ECDDC-6F12-43F9-96C2-641D522296F9}" type="presParOf" srcId="{B84DFC0C-1069-42CE-90AD-58E97D289441}" destId="{46CC469D-9B65-424B-B170-C6941334A07C}" srcOrd="7" destOrd="0" presId="urn:microsoft.com/office/officeart/2005/8/layout/hList7#1"/>
    <dgm:cxn modelId="{F4EBC218-52AF-4ED9-BB50-E43CE6C732AB}" type="presParOf" srcId="{B84DFC0C-1069-42CE-90AD-58E97D289441}" destId="{42C8F46E-3054-4075-A1C8-794BA3063D44}" srcOrd="8" destOrd="0" presId="urn:microsoft.com/office/officeart/2005/8/layout/hList7#1"/>
    <dgm:cxn modelId="{902F8553-2434-4145-B1D4-7BE97A1DD7E0}" type="presParOf" srcId="{42C8F46E-3054-4075-A1C8-794BA3063D44}" destId="{B5E974FD-30E5-4B81-A2E9-09D1E48BBDF8}" srcOrd="0" destOrd="0" presId="urn:microsoft.com/office/officeart/2005/8/layout/hList7#1"/>
    <dgm:cxn modelId="{14C2DED1-7181-4D4D-906B-BBA560835625}" type="presParOf" srcId="{42C8F46E-3054-4075-A1C8-794BA3063D44}" destId="{63C6EEA4-FBBB-4316-93A0-957B49DA49C3}" srcOrd="1" destOrd="0" presId="urn:microsoft.com/office/officeart/2005/8/layout/hList7#1"/>
    <dgm:cxn modelId="{1C4D4399-0BA4-4CD0-8A30-9E63D084FAD9}" type="presParOf" srcId="{42C8F46E-3054-4075-A1C8-794BA3063D44}" destId="{C775805F-0F09-4ED5-BDFF-64FDCC47C64D}" srcOrd="2" destOrd="0" presId="urn:microsoft.com/office/officeart/2005/8/layout/hList7#1"/>
    <dgm:cxn modelId="{7ACAF375-F589-4033-B4C0-DC12B9FBFFCF}" type="presParOf" srcId="{42C8F46E-3054-4075-A1C8-794BA3063D44}" destId="{375F3A84-B581-45F5-8E5A-AD31313838B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41FCB9-EA66-4E25-BDAB-9E300D41D79A}" type="doc">
      <dgm:prSet loTypeId="urn:microsoft.com/office/officeart/2005/8/layout/lProcess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D13D285-6393-46DF-9776-5D8008AC6926}">
      <dgm:prSet phldrT="[Texto]" custT="1"/>
      <dgm:spPr/>
      <dgm:t>
        <a:bodyPr/>
        <a:lstStyle/>
        <a:p>
          <a:r>
            <a:rPr lang="pt-BR" sz="2400" b="1" dirty="0"/>
            <a:t>Esfera</a:t>
          </a:r>
        </a:p>
      </dgm:t>
    </dgm:pt>
    <dgm:pt modelId="{BD8DFC28-87B2-409C-B940-8133CFE7674E}" type="parTrans" cxnId="{A3270F76-64E1-4A75-8BD6-3F4397FD2580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1E5EB1F2-B24B-4F60-B0CD-D31D2F9CE7A9}" type="sibTrans" cxnId="{A3270F76-64E1-4A75-8BD6-3F4397FD2580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2C05EFDB-F764-46CD-B9C5-3FF63009F89E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400" b="1" dirty="0"/>
            <a:t>Federal</a:t>
          </a:r>
        </a:p>
      </dgm:t>
    </dgm:pt>
    <dgm:pt modelId="{6DE58B65-38A4-40DA-80CA-1A7DA7C09700}" type="parTrans" cxnId="{81988F5F-3F46-4CFE-B3D1-8F767DF5D189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FD7498EE-090B-4150-A806-906AD59ADFCD}" type="sibTrans" cxnId="{81988F5F-3F46-4CFE-B3D1-8F767DF5D189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F1761E76-267C-4D53-B915-133D0FF01280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400" b="1" dirty="0"/>
            <a:t>Municipal</a:t>
          </a:r>
        </a:p>
      </dgm:t>
    </dgm:pt>
    <dgm:pt modelId="{3840F5FB-7A38-4F78-957A-5A448069EEA7}" type="parTrans" cxnId="{4E4FC4D9-B411-449F-82AA-5010DB3CE8EE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0BAE3854-AB1F-41F3-8A64-99F004BAF397}" type="sibTrans" cxnId="{4E4FC4D9-B411-449F-82AA-5010DB3CE8EE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98F8F8C5-73CC-483A-9DBD-57D2A93CE6A5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400" b="1"/>
            <a:t>CIB </a:t>
          </a:r>
          <a:endParaRPr lang="pt-BR" sz="2400" b="1" dirty="0"/>
        </a:p>
      </dgm:t>
    </dgm:pt>
    <dgm:pt modelId="{1913C695-0791-411C-97A0-2AB85167BD00}" type="parTrans" cxnId="{9890A8BB-660C-4530-A591-EDCB6B9509F1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9CD4A779-6213-4046-AD0B-B5EBF63367F1}" type="sibTrans" cxnId="{9890A8BB-660C-4530-A591-EDCB6B9509F1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84325CAD-A657-4027-9227-2BC91FACAB57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400" b="1"/>
            <a:t>CIR </a:t>
          </a:r>
          <a:endParaRPr lang="pt-BR" sz="2400" b="1" dirty="0"/>
        </a:p>
      </dgm:t>
    </dgm:pt>
    <dgm:pt modelId="{D2670003-9ED1-445B-A4B3-410B1ABDB42E}" type="parTrans" cxnId="{945E9048-E719-4457-9066-5E0323F09599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0439B159-B732-4B74-9940-FAF1F46D2129}" type="sibTrans" cxnId="{945E9048-E719-4457-9066-5E0323F09599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5A8EB1FF-F1A9-4FAB-8E14-4959D402A8E7}">
      <dgm:prSet custT="1"/>
      <dgm:spPr>
        <a:solidFill>
          <a:srgbClr val="FFC000"/>
        </a:solidFill>
      </dgm:spPr>
      <dgm:t>
        <a:bodyPr/>
        <a:lstStyle/>
        <a:p>
          <a:r>
            <a:rPr lang="pt-BR" sz="2400" b="1"/>
            <a:t>Estadual</a:t>
          </a:r>
          <a:endParaRPr lang="pt-BR" sz="2400" b="1" dirty="0"/>
        </a:p>
      </dgm:t>
    </dgm:pt>
    <dgm:pt modelId="{766522B2-80D0-46DE-A978-62B9E3202A95}" type="parTrans" cxnId="{C39913A3-5C49-4C7C-8A63-4712F139C855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6771D4E0-1FE1-4878-B9F5-F4F11F6C2C8C}" type="sibTrans" cxnId="{C39913A3-5C49-4C7C-8A63-4712F139C855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0DD525E6-3B70-4005-9BA8-FFAEFB6AA1BE}">
      <dgm:prSet custT="1"/>
      <dgm:spPr>
        <a:solidFill>
          <a:srgbClr val="FFC000"/>
        </a:solidFill>
      </dgm:spPr>
      <dgm:t>
        <a:bodyPr/>
        <a:lstStyle/>
        <a:p>
          <a:r>
            <a:rPr lang="pt-BR" sz="2400" b="1"/>
            <a:t>CIT </a:t>
          </a:r>
          <a:endParaRPr lang="pt-BR" sz="2400" b="1" dirty="0"/>
        </a:p>
      </dgm:t>
    </dgm:pt>
    <dgm:pt modelId="{0B2DB3AE-53AA-495C-8456-FCA4084F91F6}" type="parTrans" cxnId="{574FA1C0-AC7F-41B7-9C32-EB86C2DF9991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6B688552-8EF6-49D3-B206-B0A3E42BB49A}" type="sibTrans" cxnId="{574FA1C0-AC7F-41B7-9C32-EB86C2DF9991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345A76C4-AFAE-4BE4-9920-205799C4D690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400" b="1" dirty="0"/>
            <a:t>COSEMS</a:t>
          </a:r>
        </a:p>
      </dgm:t>
    </dgm:pt>
    <dgm:pt modelId="{7DD1113E-8B19-4869-98B5-AEBF461B0729}" type="sibTrans" cxnId="{D58EA6AA-3E4C-41A1-ACDD-24235AE30973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783DAC87-ABCE-4F31-8238-8855B4957960}" type="parTrans" cxnId="{D58EA6AA-3E4C-41A1-ACDD-24235AE30973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EE7BEEF5-8DAB-4851-A0F7-1751CAD5FDCB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000" b="1" dirty="0"/>
            <a:t>CONASEMS </a:t>
          </a:r>
          <a:endParaRPr lang="pt-BR" sz="2400" b="1" dirty="0"/>
        </a:p>
      </dgm:t>
    </dgm:pt>
    <dgm:pt modelId="{C80D4AB6-5F2F-4132-9FD1-5710B08EA7F2}" type="sibTrans" cxnId="{5E7B4BCF-A1B0-42CE-8DA9-44CA00D99EDD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72C91ABE-E19A-48FC-A077-C23F4C48246F}" type="parTrans" cxnId="{5E7B4BCF-A1B0-42CE-8DA9-44CA00D99EDD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25151DED-72AF-4FE3-A6A5-90059C537E88}">
      <dgm:prSet custT="1"/>
      <dgm:spPr>
        <a:solidFill>
          <a:srgbClr val="FFC000"/>
        </a:solidFill>
      </dgm:spPr>
      <dgm:t>
        <a:bodyPr/>
        <a:lstStyle/>
        <a:p>
          <a:r>
            <a:rPr lang="pt-BR" sz="2400" b="1"/>
            <a:t>CONASS</a:t>
          </a:r>
          <a:endParaRPr lang="pt-BR" sz="2400" b="1" dirty="0"/>
        </a:p>
      </dgm:t>
    </dgm:pt>
    <dgm:pt modelId="{CE7DDA09-9953-42C8-92B4-025C80AF923B}" type="sibTrans" cxnId="{BA014236-CF73-4773-9F22-194E9AA1A1F1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2FE31C72-0189-4E06-9C0A-BAF23FE522C1}" type="parTrans" cxnId="{BA014236-CF73-4773-9F22-194E9AA1A1F1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01F6A123-E93F-49CF-BB7F-CF90938F2D14}">
      <dgm:prSet phldrT="[Texto]" custT="1"/>
      <dgm:spPr/>
      <dgm:t>
        <a:bodyPr/>
        <a:lstStyle/>
        <a:p>
          <a:r>
            <a:rPr lang="pt-BR" sz="2000" b="1" dirty="0"/>
            <a:t>Representação</a:t>
          </a:r>
          <a:endParaRPr lang="pt-BR" sz="2400" b="1" dirty="0"/>
        </a:p>
      </dgm:t>
    </dgm:pt>
    <dgm:pt modelId="{50820871-B9EA-4519-B2E5-C07F72253870}" type="sibTrans" cxnId="{18473615-5771-41AD-A337-17692CBDAE1B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ABBD6508-75AC-41A3-8856-7E710CF0D369}" type="parTrans" cxnId="{18473615-5771-41AD-A337-17692CBDAE1B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F2E94049-32E4-4FF9-9EFC-370F226529EC}">
      <dgm:prSet custT="1"/>
      <dgm:spPr/>
      <dgm:t>
        <a:bodyPr/>
        <a:lstStyle/>
        <a:p>
          <a:r>
            <a:rPr lang="pt-BR" sz="2400" b="1"/>
            <a:t>Controle Social</a:t>
          </a:r>
          <a:endParaRPr lang="pt-BR" sz="2400" b="1" dirty="0"/>
        </a:p>
      </dgm:t>
    </dgm:pt>
    <dgm:pt modelId="{C51BD5B9-E0B8-4F3F-A93F-0DAD9376A0D2}" type="sibTrans" cxnId="{7A2BA703-F458-4899-AE19-394DCD30BA70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655724F2-DE49-46ED-9927-B409B094493B}" type="parTrans" cxnId="{7A2BA703-F458-4899-AE19-394DCD30BA70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54F56ADD-8198-4434-9D97-D97B88391DBD}">
      <dgm:prSet phldrT="[Texto]" custT="1"/>
      <dgm:spPr/>
      <dgm:t>
        <a:bodyPr/>
        <a:lstStyle/>
        <a:p>
          <a:r>
            <a:rPr lang="pt-BR" sz="2400" b="1"/>
            <a:t>Pactuação</a:t>
          </a:r>
          <a:endParaRPr lang="pt-BR" sz="2400" b="1" dirty="0"/>
        </a:p>
      </dgm:t>
    </dgm:pt>
    <dgm:pt modelId="{05F8E04B-E61B-4057-A3D2-3C292BA304B5}" type="sibTrans" cxnId="{7F91DCA1-3DF7-4DB1-AE44-F0A51404539C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F147A307-CEB8-4D16-A1D1-303D6A8BD03C}" type="parTrans" cxnId="{7F91DCA1-3DF7-4DB1-AE44-F0A51404539C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A6BE188A-E4D9-46BE-B566-EF341855DBE2}" type="pres">
      <dgm:prSet presAssocID="{A441FCB9-EA66-4E25-BDAB-9E300D41D7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C6B35B-7502-4143-9B10-E7BFA177A786}" type="pres">
      <dgm:prSet presAssocID="{8D13D285-6393-46DF-9776-5D8008AC6926}" presName="compNode" presStyleCnt="0"/>
      <dgm:spPr/>
    </dgm:pt>
    <dgm:pt modelId="{6D8ACE8E-C250-49E2-B6E2-24FA6F809F8B}" type="pres">
      <dgm:prSet presAssocID="{8D13D285-6393-46DF-9776-5D8008AC6926}" presName="aNode" presStyleLbl="bgShp" presStyleIdx="0" presStyleCnt="4" custScaleX="85419"/>
      <dgm:spPr/>
      <dgm:t>
        <a:bodyPr/>
        <a:lstStyle/>
        <a:p>
          <a:endParaRPr lang="pt-BR"/>
        </a:p>
      </dgm:t>
    </dgm:pt>
    <dgm:pt modelId="{1AED0F55-67C6-43B6-99D1-01C5D7EC9CA6}" type="pres">
      <dgm:prSet presAssocID="{8D13D285-6393-46DF-9776-5D8008AC6926}" presName="textNode" presStyleLbl="bgShp" presStyleIdx="0" presStyleCnt="4"/>
      <dgm:spPr/>
      <dgm:t>
        <a:bodyPr/>
        <a:lstStyle/>
        <a:p>
          <a:endParaRPr lang="pt-BR"/>
        </a:p>
      </dgm:t>
    </dgm:pt>
    <dgm:pt modelId="{CC79FFBC-92CD-4DC5-9C67-283A8626A9B8}" type="pres">
      <dgm:prSet presAssocID="{8D13D285-6393-46DF-9776-5D8008AC6926}" presName="compChildNode" presStyleCnt="0"/>
      <dgm:spPr/>
    </dgm:pt>
    <dgm:pt modelId="{7775EFC1-84CA-4E97-87D8-2ECAE5B7FD40}" type="pres">
      <dgm:prSet presAssocID="{8D13D285-6393-46DF-9776-5D8008AC6926}" presName="theInnerList" presStyleCnt="0"/>
      <dgm:spPr/>
    </dgm:pt>
    <dgm:pt modelId="{EC740AE2-FEA9-4523-85F4-5014747C5BAC}" type="pres">
      <dgm:prSet presAssocID="{2C05EFDB-F764-46CD-B9C5-3FF63009F89E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687C12-189C-473C-AC7D-56B14D937149}" type="pres">
      <dgm:prSet presAssocID="{2C05EFDB-F764-46CD-B9C5-3FF63009F89E}" presName="aSpace2" presStyleCnt="0"/>
      <dgm:spPr/>
    </dgm:pt>
    <dgm:pt modelId="{B57A6802-266B-44E1-BF42-86B56E020763}" type="pres">
      <dgm:prSet presAssocID="{5A8EB1FF-F1A9-4FAB-8E14-4959D402A8E7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FADF2D-9FCB-4773-9993-B6348981AD63}" type="pres">
      <dgm:prSet presAssocID="{5A8EB1FF-F1A9-4FAB-8E14-4959D402A8E7}" presName="aSpace2" presStyleCnt="0"/>
      <dgm:spPr/>
    </dgm:pt>
    <dgm:pt modelId="{62D1779D-88FD-46F0-9BAE-B2D9F7BA8EE1}" type="pres">
      <dgm:prSet presAssocID="{F1761E76-267C-4D53-B915-133D0FF01280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C0DDD0-8B9D-4F70-8DEB-E12063ADDA55}" type="pres">
      <dgm:prSet presAssocID="{8D13D285-6393-46DF-9776-5D8008AC6926}" presName="aSpace" presStyleCnt="0"/>
      <dgm:spPr/>
    </dgm:pt>
    <dgm:pt modelId="{85038770-BDD3-4F44-9DE8-1767DB77A7A4}" type="pres">
      <dgm:prSet presAssocID="{54F56ADD-8198-4434-9D97-D97B88391DBD}" presName="compNode" presStyleCnt="0"/>
      <dgm:spPr/>
    </dgm:pt>
    <dgm:pt modelId="{63B8DDC4-F9B6-4BB9-957C-46EBD7DAC655}" type="pres">
      <dgm:prSet presAssocID="{54F56ADD-8198-4434-9D97-D97B88391DBD}" presName="aNode" presStyleLbl="bgShp" presStyleIdx="1" presStyleCnt="4" custScaleX="126610"/>
      <dgm:spPr/>
      <dgm:t>
        <a:bodyPr/>
        <a:lstStyle/>
        <a:p>
          <a:endParaRPr lang="pt-BR"/>
        </a:p>
      </dgm:t>
    </dgm:pt>
    <dgm:pt modelId="{162F0B8E-C8F7-41A2-BB4F-2A1AFD44D223}" type="pres">
      <dgm:prSet presAssocID="{54F56ADD-8198-4434-9D97-D97B88391DBD}" presName="textNode" presStyleLbl="bgShp" presStyleIdx="1" presStyleCnt="4"/>
      <dgm:spPr/>
      <dgm:t>
        <a:bodyPr/>
        <a:lstStyle/>
        <a:p>
          <a:endParaRPr lang="pt-BR"/>
        </a:p>
      </dgm:t>
    </dgm:pt>
    <dgm:pt modelId="{4AC7DE65-EE39-4885-B768-D56ED43942EF}" type="pres">
      <dgm:prSet presAssocID="{54F56ADD-8198-4434-9D97-D97B88391DBD}" presName="compChildNode" presStyleCnt="0"/>
      <dgm:spPr/>
    </dgm:pt>
    <dgm:pt modelId="{507661D7-6C11-4737-B2F6-B98179EF0299}" type="pres">
      <dgm:prSet presAssocID="{54F56ADD-8198-4434-9D97-D97B88391DBD}" presName="theInnerList" presStyleCnt="0"/>
      <dgm:spPr/>
    </dgm:pt>
    <dgm:pt modelId="{20F49E6C-B80B-40B5-AE50-AFB323288650}" type="pres">
      <dgm:prSet presAssocID="{0DD525E6-3B70-4005-9BA8-FFAEFB6AA1BE}" presName="childNode" presStyleLbl="node1" presStyleIdx="3" presStyleCnt="9" custScaleX="1403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12206C-2CAB-46F8-A2C5-B664A305C623}" type="pres">
      <dgm:prSet presAssocID="{0DD525E6-3B70-4005-9BA8-FFAEFB6AA1BE}" presName="aSpace2" presStyleCnt="0"/>
      <dgm:spPr/>
    </dgm:pt>
    <dgm:pt modelId="{B062DA91-91DD-4CC2-A545-D33539E84736}" type="pres">
      <dgm:prSet presAssocID="{98F8F8C5-73CC-483A-9DBD-57D2A93CE6A5}" presName="childNode" presStyleLbl="node1" presStyleIdx="4" presStyleCnt="9" custScaleX="1403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FF86EB-0436-42F6-8A5B-A479CBB7AF22}" type="pres">
      <dgm:prSet presAssocID="{98F8F8C5-73CC-483A-9DBD-57D2A93CE6A5}" presName="aSpace2" presStyleCnt="0"/>
      <dgm:spPr/>
    </dgm:pt>
    <dgm:pt modelId="{3A9A047B-A7F2-4DB7-BBC1-9E63F8EF582B}" type="pres">
      <dgm:prSet presAssocID="{84325CAD-A657-4027-9227-2BC91FACAB57}" presName="childNode" presStyleLbl="node1" presStyleIdx="5" presStyleCnt="9" custScaleX="1403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8A7538-5B79-4F69-A936-4DA79AA7A55D}" type="pres">
      <dgm:prSet presAssocID="{54F56ADD-8198-4434-9D97-D97B88391DBD}" presName="aSpace" presStyleCnt="0"/>
      <dgm:spPr/>
    </dgm:pt>
    <dgm:pt modelId="{9B0D3E13-AB4D-4313-9841-9AAEF56D0047}" type="pres">
      <dgm:prSet presAssocID="{01F6A123-E93F-49CF-BB7F-CF90938F2D14}" presName="compNode" presStyleCnt="0"/>
      <dgm:spPr/>
    </dgm:pt>
    <dgm:pt modelId="{3780D004-13C6-4208-BDF8-EDC878ECB8BA}" type="pres">
      <dgm:prSet presAssocID="{01F6A123-E93F-49CF-BB7F-CF90938F2D14}" presName="aNode" presStyleLbl="bgShp" presStyleIdx="2" presStyleCnt="4"/>
      <dgm:spPr/>
      <dgm:t>
        <a:bodyPr/>
        <a:lstStyle/>
        <a:p>
          <a:endParaRPr lang="pt-BR"/>
        </a:p>
      </dgm:t>
    </dgm:pt>
    <dgm:pt modelId="{7E392C3D-AE42-48B4-9D28-488DEACC25BB}" type="pres">
      <dgm:prSet presAssocID="{01F6A123-E93F-49CF-BB7F-CF90938F2D14}" presName="textNode" presStyleLbl="bgShp" presStyleIdx="2" presStyleCnt="4"/>
      <dgm:spPr/>
      <dgm:t>
        <a:bodyPr/>
        <a:lstStyle/>
        <a:p>
          <a:endParaRPr lang="pt-BR"/>
        </a:p>
      </dgm:t>
    </dgm:pt>
    <dgm:pt modelId="{B036700A-900E-442F-900C-C1065210C429}" type="pres">
      <dgm:prSet presAssocID="{01F6A123-E93F-49CF-BB7F-CF90938F2D14}" presName="compChildNode" presStyleCnt="0"/>
      <dgm:spPr/>
    </dgm:pt>
    <dgm:pt modelId="{BC2C15F0-65CD-4E00-BD7B-63217F70AB10}" type="pres">
      <dgm:prSet presAssocID="{01F6A123-E93F-49CF-BB7F-CF90938F2D14}" presName="theInnerList" presStyleCnt="0"/>
      <dgm:spPr/>
    </dgm:pt>
    <dgm:pt modelId="{4CCE35EA-E349-46D6-A1EA-65FA0F33B0E6}" type="pres">
      <dgm:prSet presAssocID="{25151DED-72AF-4FE3-A6A5-90059C537E88}" presName="childNode" presStyleLbl="node1" presStyleIdx="6" presStyleCnt="9" custScaleX="108400" custScaleY="75525" custLinFactNeighborX="236" custLinFactNeighborY="-57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EC4708-2FEA-40B6-A326-7CA460C6372F}" type="pres">
      <dgm:prSet presAssocID="{25151DED-72AF-4FE3-A6A5-90059C537E88}" presName="aSpace2" presStyleCnt="0"/>
      <dgm:spPr/>
    </dgm:pt>
    <dgm:pt modelId="{36AE8C0C-E859-4F9F-A17C-8384C4FAD40D}" type="pres">
      <dgm:prSet presAssocID="{EE7BEEF5-8DAB-4851-A0F7-1751CAD5FDCB}" presName="childNode" presStyleLbl="node1" presStyleIdx="7" presStyleCnt="9" custScaleX="109501" custScaleY="74713" custLinFactNeighborY="14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FF4896-6BC2-4FEC-B07D-D2B4D9080715}" type="pres">
      <dgm:prSet presAssocID="{EE7BEEF5-8DAB-4851-A0F7-1751CAD5FDCB}" presName="aSpace2" presStyleCnt="0"/>
      <dgm:spPr/>
    </dgm:pt>
    <dgm:pt modelId="{40D1D38D-7718-4E1C-94B1-C78D8B584AE2}" type="pres">
      <dgm:prSet presAssocID="{345A76C4-AFAE-4BE4-9920-205799C4D690}" presName="childNode" presStyleLbl="node1" presStyleIdx="8" presStyleCnt="9" custScaleX="118197" custScaleY="65689" custLinFactNeighborX="139" custLinFactNeighborY="-234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846E84-EC83-44C3-B5F6-8F6AA9362599}" type="pres">
      <dgm:prSet presAssocID="{01F6A123-E93F-49CF-BB7F-CF90938F2D14}" presName="aSpace" presStyleCnt="0"/>
      <dgm:spPr/>
    </dgm:pt>
    <dgm:pt modelId="{B4A3F4DC-7ED3-40D0-91D2-228B06C7FF8B}" type="pres">
      <dgm:prSet presAssocID="{F2E94049-32E4-4FF9-9EFC-370F226529EC}" presName="compNode" presStyleCnt="0"/>
      <dgm:spPr/>
    </dgm:pt>
    <dgm:pt modelId="{6BCE5B1D-936F-4693-BF10-59D6855D4032}" type="pres">
      <dgm:prSet presAssocID="{F2E94049-32E4-4FF9-9EFC-370F226529EC}" presName="aNode" presStyleLbl="bgShp" presStyleIdx="3" presStyleCnt="4" custLinFactNeighborX="-4936" custLinFactNeighborY="3470"/>
      <dgm:spPr/>
      <dgm:t>
        <a:bodyPr/>
        <a:lstStyle/>
        <a:p>
          <a:endParaRPr lang="pt-BR"/>
        </a:p>
      </dgm:t>
    </dgm:pt>
    <dgm:pt modelId="{32DCBB55-01E2-4836-B255-37F1B94A8481}" type="pres">
      <dgm:prSet presAssocID="{F2E94049-32E4-4FF9-9EFC-370F226529EC}" presName="textNode" presStyleLbl="bgShp" presStyleIdx="3" presStyleCnt="4"/>
      <dgm:spPr/>
      <dgm:t>
        <a:bodyPr/>
        <a:lstStyle/>
        <a:p>
          <a:endParaRPr lang="pt-BR"/>
        </a:p>
      </dgm:t>
    </dgm:pt>
    <dgm:pt modelId="{8E89EED3-31CA-4278-935B-75B8FD1C6DEC}" type="pres">
      <dgm:prSet presAssocID="{F2E94049-32E4-4FF9-9EFC-370F226529EC}" presName="compChildNode" presStyleCnt="0"/>
      <dgm:spPr/>
    </dgm:pt>
    <dgm:pt modelId="{44EB9D11-353B-41BB-957B-AEA75105AB16}" type="pres">
      <dgm:prSet presAssocID="{F2E94049-32E4-4FF9-9EFC-370F226529EC}" presName="theInnerList" presStyleCnt="0"/>
      <dgm:spPr/>
    </dgm:pt>
  </dgm:ptLst>
  <dgm:cxnLst>
    <dgm:cxn modelId="{923572AE-59A4-46DD-8BB7-F813A19DB101}" type="presOf" srcId="{345A76C4-AFAE-4BE4-9920-205799C4D690}" destId="{40D1D38D-7718-4E1C-94B1-C78D8B584AE2}" srcOrd="0" destOrd="0" presId="urn:microsoft.com/office/officeart/2005/8/layout/lProcess2"/>
    <dgm:cxn modelId="{09780D79-879A-4A82-B360-B842AB07359F}" type="presOf" srcId="{F2E94049-32E4-4FF9-9EFC-370F226529EC}" destId="{32DCBB55-01E2-4836-B255-37F1B94A8481}" srcOrd="1" destOrd="0" presId="urn:microsoft.com/office/officeart/2005/8/layout/lProcess2"/>
    <dgm:cxn modelId="{C01CC7F9-4CBA-4B2D-BA41-92F30385E781}" type="presOf" srcId="{25151DED-72AF-4FE3-A6A5-90059C537E88}" destId="{4CCE35EA-E349-46D6-A1EA-65FA0F33B0E6}" srcOrd="0" destOrd="0" presId="urn:microsoft.com/office/officeart/2005/8/layout/lProcess2"/>
    <dgm:cxn modelId="{5C7DF8F4-BCCB-425A-8F64-4C42A1B3241D}" type="presOf" srcId="{2C05EFDB-F764-46CD-B9C5-3FF63009F89E}" destId="{EC740AE2-FEA9-4523-85F4-5014747C5BAC}" srcOrd="0" destOrd="0" presId="urn:microsoft.com/office/officeart/2005/8/layout/lProcess2"/>
    <dgm:cxn modelId="{945E9048-E719-4457-9066-5E0323F09599}" srcId="{54F56ADD-8198-4434-9D97-D97B88391DBD}" destId="{84325CAD-A657-4027-9227-2BC91FACAB57}" srcOrd="2" destOrd="0" parTransId="{D2670003-9ED1-445B-A4B3-410B1ABDB42E}" sibTransId="{0439B159-B732-4B74-9940-FAF1F46D2129}"/>
    <dgm:cxn modelId="{72ED06A9-A533-4A72-A1B0-B96563F9204B}" type="presOf" srcId="{84325CAD-A657-4027-9227-2BC91FACAB57}" destId="{3A9A047B-A7F2-4DB7-BBC1-9E63F8EF582B}" srcOrd="0" destOrd="0" presId="urn:microsoft.com/office/officeart/2005/8/layout/lProcess2"/>
    <dgm:cxn modelId="{2E99DF4D-7101-428E-BFC5-98AF0642AFA1}" type="presOf" srcId="{54F56ADD-8198-4434-9D97-D97B88391DBD}" destId="{63B8DDC4-F9B6-4BB9-957C-46EBD7DAC655}" srcOrd="0" destOrd="0" presId="urn:microsoft.com/office/officeart/2005/8/layout/lProcess2"/>
    <dgm:cxn modelId="{2B03716B-AEB9-441C-B69B-5E3B8D1E082F}" type="presOf" srcId="{0DD525E6-3B70-4005-9BA8-FFAEFB6AA1BE}" destId="{20F49E6C-B80B-40B5-AE50-AFB323288650}" srcOrd="0" destOrd="0" presId="urn:microsoft.com/office/officeart/2005/8/layout/lProcess2"/>
    <dgm:cxn modelId="{C2168015-0919-41CF-8791-99676317FC79}" type="presOf" srcId="{5A8EB1FF-F1A9-4FAB-8E14-4959D402A8E7}" destId="{B57A6802-266B-44E1-BF42-86B56E020763}" srcOrd="0" destOrd="0" presId="urn:microsoft.com/office/officeart/2005/8/layout/lProcess2"/>
    <dgm:cxn modelId="{FDFDEF53-F618-40B9-8A27-55B1C5D76930}" type="presOf" srcId="{54F56ADD-8198-4434-9D97-D97B88391DBD}" destId="{162F0B8E-C8F7-41A2-BB4F-2A1AFD44D223}" srcOrd="1" destOrd="0" presId="urn:microsoft.com/office/officeart/2005/8/layout/lProcess2"/>
    <dgm:cxn modelId="{5E7B4BCF-A1B0-42CE-8DA9-44CA00D99EDD}" srcId="{01F6A123-E93F-49CF-BB7F-CF90938F2D14}" destId="{EE7BEEF5-8DAB-4851-A0F7-1751CAD5FDCB}" srcOrd="1" destOrd="0" parTransId="{72C91ABE-E19A-48FC-A077-C23F4C48246F}" sibTransId="{C80D4AB6-5F2F-4132-9FD1-5710B08EA7F2}"/>
    <dgm:cxn modelId="{7F91DCA1-3DF7-4DB1-AE44-F0A51404539C}" srcId="{A441FCB9-EA66-4E25-BDAB-9E300D41D79A}" destId="{54F56ADD-8198-4434-9D97-D97B88391DBD}" srcOrd="1" destOrd="0" parTransId="{F147A307-CEB8-4D16-A1D1-303D6A8BD03C}" sibTransId="{05F8E04B-E61B-4057-A3D2-3C292BA304B5}"/>
    <dgm:cxn modelId="{00664258-16E9-4049-A95F-DD7B4381B1AD}" type="presOf" srcId="{01F6A123-E93F-49CF-BB7F-CF90938F2D14}" destId="{7E392C3D-AE42-48B4-9D28-488DEACC25BB}" srcOrd="1" destOrd="0" presId="urn:microsoft.com/office/officeart/2005/8/layout/lProcess2"/>
    <dgm:cxn modelId="{A3270F76-64E1-4A75-8BD6-3F4397FD2580}" srcId="{A441FCB9-EA66-4E25-BDAB-9E300D41D79A}" destId="{8D13D285-6393-46DF-9776-5D8008AC6926}" srcOrd="0" destOrd="0" parTransId="{BD8DFC28-87B2-409C-B940-8133CFE7674E}" sibTransId="{1E5EB1F2-B24B-4F60-B0CD-D31D2F9CE7A9}"/>
    <dgm:cxn modelId="{C39913A3-5C49-4C7C-8A63-4712F139C855}" srcId="{8D13D285-6393-46DF-9776-5D8008AC6926}" destId="{5A8EB1FF-F1A9-4FAB-8E14-4959D402A8E7}" srcOrd="1" destOrd="0" parTransId="{766522B2-80D0-46DE-A978-62B9E3202A95}" sibTransId="{6771D4E0-1FE1-4878-B9F5-F4F11F6C2C8C}"/>
    <dgm:cxn modelId="{18473615-5771-41AD-A337-17692CBDAE1B}" srcId="{A441FCB9-EA66-4E25-BDAB-9E300D41D79A}" destId="{01F6A123-E93F-49CF-BB7F-CF90938F2D14}" srcOrd="2" destOrd="0" parTransId="{ABBD6508-75AC-41A3-8856-7E710CF0D369}" sibTransId="{50820871-B9EA-4519-B2E5-C07F72253870}"/>
    <dgm:cxn modelId="{574FA1C0-AC7F-41B7-9C32-EB86C2DF9991}" srcId="{54F56ADD-8198-4434-9D97-D97B88391DBD}" destId="{0DD525E6-3B70-4005-9BA8-FFAEFB6AA1BE}" srcOrd="0" destOrd="0" parTransId="{0B2DB3AE-53AA-495C-8456-FCA4084F91F6}" sibTransId="{6B688552-8EF6-49D3-B206-B0A3E42BB49A}"/>
    <dgm:cxn modelId="{9890A8BB-660C-4530-A591-EDCB6B9509F1}" srcId="{54F56ADD-8198-4434-9D97-D97B88391DBD}" destId="{98F8F8C5-73CC-483A-9DBD-57D2A93CE6A5}" srcOrd="1" destOrd="0" parTransId="{1913C695-0791-411C-97A0-2AB85167BD00}" sibTransId="{9CD4A779-6213-4046-AD0B-B5EBF63367F1}"/>
    <dgm:cxn modelId="{3E6B4B04-F04C-4586-BAEC-47362423712E}" type="presOf" srcId="{98F8F8C5-73CC-483A-9DBD-57D2A93CE6A5}" destId="{B062DA91-91DD-4CC2-A545-D33539E84736}" srcOrd="0" destOrd="0" presId="urn:microsoft.com/office/officeart/2005/8/layout/lProcess2"/>
    <dgm:cxn modelId="{7A2BA703-F458-4899-AE19-394DCD30BA70}" srcId="{A441FCB9-EA66-4E25-BDAB-9E300D41D79A}" destId="{F2E94049-32E4-4FF9-9EFC-370F226529EC}" srcOrd="3" destOrd="0" parTransId="{655724F2-DE49-46ED-9927-B409B094493B}" sibTransId="{C51BD5B9-E0B8-4F3F-A93F-0DAD9376A0D2}"/>
    <dgm:cxn modelId="{9F6631C7-A1F9-4C18-A2D3-3C50F9CFF58C}" type="presOf" srcId="{A441FCB9-EA66-4E25-BDAB-9E300D41D79A}" destId="{A6BE188A-E4D9-46BE-B566-EF341855DBE2}" srcOrd="0" destOrd="0" presId="urn:microsoft.com/office/officeart/2005/8/layout/lProcess2"/>
    <dgm:cxn modelId="{BA014236-CF73-4773-9F22-194E9AA1A1F1}" srcId="{01F6A123-E93F-49CF-BB7F-CF90938F2D14}" destId="{25151DED-72AF-4FE3-A6A5-90059C537E88}" srcOrd="0" destOrd="0" parTransId="{2FE31C72-0189-4E06-9C0A-BAF23FE522C1}" sibTransId="{CE7DDA09-9953-42C8-92B4-025C80AF923B}"/>
    <dgm:cxn modelId="{81988F5F-3F46-4CFE-B3D1-8F767DF5D189}" srcId="{8D13D285-6393-46DF-9776-5D8008AC6926}" destId="{2C05EFDB-F764-46CD-B9C5-3FF63009F89E}" srcOrd="0" destOrd="0" parTransId="{6DE58B65-38A4-40DA-80CA-1A7DA7C09700}" sibTransId="{FD7498EE-090B-4150-A806-906AD59ADFCD}"/>
    <dgm:cxn modelId="{49995F50-59AC-4716-9853-0765F26EF839}" type="presOf" srcId="{EE7BEEF5-8DAB-4851-A0F7-1751CAD5FDCB}" destId="{36AE8C0C-E859-4F9F-A17C-8384C4FAD40D}" srcOrd="0" destOrd="0" presId="urn:microsoft.com/office/officeart/2005/8/layout/lProcess2"/>
    <dgm:cxn modelId="{3ECC698A-76BA-4ECE-898A-3132C61197E4}" type="presOf" srcId="{F2E94049-32E4-4FF9-9EFC-370F226529EC}" destId="{6BCE5B1D-936F-4693-BF10-59D6855D4032}" srcOrd="0" destOrd="0" presId="urn:microsoft.com/office/officeart/2005/8/layout/lProcess2"/>
    <dgm:cxn modelId="{4E4FC4D9-B411-449F-82AA-5010DB3CE8EE}" srcId="{8D13D285-6393-46DF-9776-5D8008AC6926}" destId="{F1761E76-267C-4D53-B915-133D0FF01280}" srcOrd="2" destOrd="0" parTransId="{3840F5FB-7A38-4F78-957A-5A448069EEA7}" sibTransId="{0BAE3854-AB1F-41F3-8A64-99F004BAF397}"/>
    <dgm:cxn modelId="{D6492F21-5BE4-455F-B861-F0491799C724}" type="presOf" srcId="{F1761E76-267C-4D53-B915-133D0FF01280}" destId="{62D1779D-88FD-46F0-9BAE-B2D9F7BA8EE1}" srcOrd="0" destOrd="0" presId="urn:microsoft.com/office/officeart/2005/8/layout/lProcess2"/>
    <dgm:cxn modelId="{7894F2D5-6C98-4D27-A114-B078C5C3FA24}" type="presOf" srcId="{8D13D285-6393-46DF-9776-5D8008AC6926}" destId="{1AED0F55-67C6-43B6-99D1-01C5D7EC9CA6}" srcOrd="1" destOrd="0" presId="urn:microsoft.com/office/officeart/2005/8/layout/lProcess2"/>
    <dgm:cxn modelId="{D58EA6AA-3E4C-41A1-ACDD-24235AE30973}" srcId="{01F6A123-E93F-49CF-BB7F-CF90938F2D14}" destId="{345A76C4-AFAE-4BE4-9920-205799C4D690}" srcOrd="2" destOrd="0" parTransId="{783DAC87-ABCE-4F31-8238-8855B4957960}" sibTransId="{7DD1113E-8B19-4869-98B5-AEBF461B0729}"/>
    <dgm:cxn modelId="{11A850B2-6DB6-42FB-A4CE-EABDB0A8DAE8}" type="presOf" srcId="{01F6A123-E93F-49CF-BB7F-CF90938F2D14}" destId="{3780D004-13C6-4208-BDF8-EDC878ECB8BA}" srcOrd="0" destOrd="0" presId="urn:microsoft.com/office/officeart/2005/8/layout/lProcess2"/>
    <dgm:cxn modelId="{4EBD8E59-7C9B-4508-802F-B7772A5E9E22}" type="presOf" srcId="{8D13D285-6393-46DF-9776-5D8008AC6926}" destId="{6D8ACE8E-C250-49E2-B6E2-24FA6F809F8B}" srcOrd="0" destOrd="0" presId="urn:microsoft.com/office/officeart/2005/8/layout/lProcess2"/>
    <dgm:cxn modelId="{AF009A5E-F457-4570-80D5-03D2EE8D94E1}" type="presParOf" srcId="{A6BE188A-E4D9-46BE-B566-EF341855DBE2}" destId="{C5C6B35B-7502-4143-9B10-E7BFA177A786}" srcOrd="0" destOrd="0" presId="urn:microsoft.com/office/officeart/2005/8/layout/lProcess2"/>
    <dgm:cxn modelId="{9707C821-01FA-4BDA-B10B-FA6418DEBB31}" type="presParOf" srcId="{C5C6B35B-7502-4143-9B10-E7BFA177A786}" destId="{6D8ACE8E-C250-49E2-B6E2-24FA6F809F8B}" srcOrd="0" destOrd="0" presId="urn:microsoft.com/office/officeart/2005/8/layout/lProcess2"/>
    <dgm:cxn modelId="{8FCA9A5D-C3E3-4EF2-BC6B-0048D5417522}" type="presParOf" srcId="{C5C6B35B-7502-4143-9B10-E7BFA177A786}" destId="{1AED0F55-67C6-43B6-99D1-01C5D7EC9CA6}" srcOrd="1" destOrd="0" presId="urn:microsoft.com/office/officeart/2005/8/layout/lProcess2"/>
    <dgm:cxn modelId="{31EC7A51-0B91-4A6F-81CF-E89204A42171}" type="presParOf" srcId="{C5C6B35B-7502-4143-9B10-E7BFA177A786}" destId="{CC79FFBC-92CD-4DC5-9C67-283A8626A9B8}" srcOrd="2" destOrd="0" presId="urn:microsoft.com/office/officeart/2005/8/layout/lProcess2"/>
    <dgm:cxn modelId="{B986F036-9407-4627-93AC-7FF653A568C0}" type="presParOf" srcId="{CC79FFBC-92CD-4DC5-9C67-283A8626A9B8}" destId="{7775EFC1-84CA-4E97-87D8-2ECAE5B7FD40}" srcOrd="0" destOrd="0" presId="urn:microsoft.com/office/officeart/2005/8/layout/lProcess2"/>
    <dgm:cxn modelId="{65403E6E-4440-4534-836D-35C436DCA198}" type="presParOf" srcId="{7775EFC1-84CA-4E97-87D8-2ECAE5B7FD40}" destId="{EC740AE2-FEA9-4523-85F4-5014747C5BAC}" srcOrd="0" destOrd="0" presId="urn:microsoft.com/office/officeart/2005/8/layout/lProcess2"/>
    <dgm:cxn modelId="{07CBDB63-38B2-467A-B7DD-A05A7A0521DB}" type="presParOf" srcId="{7775EFC1-84CA-4E97-87D8-2ECAE5B7FD40}" destId="{9F687C12-189C-473C-AC7D-56B14D937149}" srcOrd="1" destOrd="0" presId="urn:microsoft.com/office/officeart/2005/8/layout/lProcess2"/>
    <dgm:cxn modelId="{D9D68C3A-FEB9-48DE-92AB-5A89B8F7CE6D}" type="presParOf" srcId="{7775EFC1-84CA-4E97-87D8-2ECAE5B7FD40}" destId="{B57A6802-266B-44E1-BF42-86B56E020763}" srcOrd="2" destOrd="0" presId="urn:microsoft.com/office/officeart/2005/8/layout/lProcess2"/>
    <dgm:cxn modelId="{60DD2E8B-C6A9-4FF8-A8AB-3EA1CAEC34E2}" type="presParOf" srcId="{7775EFC1-84CA-4E97-87D8-2ECAE5B7FD40}" destId="{68FADF2D-9FCB-4773-9993-B6348981AD63}" srcOrd="3" destOrd="0" presId="urn:microsoft.com/office/officeart/2005/8/layout/lProcess2"/>
    <dgm:cxn modelId="{8DD9BE2F-00B5-47AC-8EAD-50B8131AF287}" type="presParOf" srcId="{7775EFC1-84CA-4E97-87D8-2ECAE5B7FD40}" destId="{62D1779D-88FD-46F0-9BAE-B2D9F7BA8EE1}" srcOrd="4" destOrd="0" presId="urn:microsoft.com/office/officeart/2005/8/layout/lProcess2"/>
    <dgm:cxn modelId="{FF66E34A-E4CB-4DBA-8ED1-1816EDF68D45}" type="presParOf" srcId="{A6BE188A-E4D9-46BE-B566-EF341855DBE2}" destId="{C2C0DDD0-8B9D-4F70-8DEB-E12063ADDA55}" srcOrd="1" destOrd="0" presId="urn:microsoft.com/office/officeart/2005/8/layout/lProcess2"/>
    <dgm:cxn modelId="{E3C3B290-3972-456F-92F5-DC7C662D60B3}" type="presParOf" srcId="{A6BE188A-E4D9-46BE-B566-EF341855DBE2}" destId="{85038770-BDD3-4F44-9DE8-1767DB77A7A4}" srcOrd="2" destOrd="0" presId="urn:microsoft.com/office/officeart/2005/8/layout/lProcess2"/>
    <dgm:cxn modelId="{B720BB05-B040-4ADC-B3D9-74554555E4D8}" type="presParOf" srcId="{85038770-BDD3-4F44-9DE8-1767DB77A7A4}" destId="{63B8DDC4-F9B6-4BB9-957C-46EBD7DAC655}" srcOrd="0" destOrd="0" presId="urn:microsoft.com/office/officeart/2005/8/layout/lProcess2"/>
    <dgm:cxn modelId="{A1B108C1-39F5-41BD-B4E8-84A6DB9D6958}" type="presParOf" srcId="{85038770-BDD3-4F44-9DE8-1767DB77A7A4}" destId="{162F0B8E-C8F7-41A2-BB4F-2A1AFD44D223}" srcOrd="1" destOrd="0" presId="urn:microsoft.com/office/officeart/2005/8/layout/lProcess2"/>
    <dgm:cxn modelId="{260062E4-98D2-47BC-881C-C5CEB6D354B4}" type="presParOf" srcId="{85038770-BDD3-4F44-9DE8-1767DB77A7A4}" destId="{4AC7DE65-EE39-4885-B768-D56ED43942EF}" srcOrd="2" destOrd="0" presId="urn:microsoft.com/office/officeart/2005/8/layout/lProcess2"/>
    <dgm:cxn modelId="{13707277-4654-42AC-A382-7928A6065DCC}" type="presParOf" srcId="{4AC7DE65-EE39-4885-B768-D56ED43942EF}" destId="{507661D7-6C11-4737-B2F6-B98179EF0299}" srcOrd="0" destOrd="0" presId="urn:microsoft.com/office/officeart/2005/8/layout/lProcess2"/>
    <dgm:cxn modelId="{1264C9DC-2F7E-40A6-97F7-874FD582C07A}" type="presParOf" srcId="{507661D7-6C11-4737-B2F6-B98179EF0299}" destId="{20F49E6C-B80B-40B5-AE50-AFB323288650}" srcOrd="0" destOrd="0" presId="urn:microsoft.com/office/officeart/2005/8/layout/lProcess2"/>
    <dgm:cxn modelId="{33B2913D-158A-413C-8ED9-F606711096A3}" type="presParOf" srcId="{507661D7-6C11-4737-B2F6-B98179EF0299}" destId="{2312206C-2CAB-46F8-A2C5-B664A305C623}" srcOrd="1" destOrd="0" presId="urn:microsoft.com/office/officeart/2005/8/layout/lProcess2"/>
    <dgm:cxn modelId="{F17C6065-9BBA-42EA-BB12-A87ADE6C7A53}" type="presParOf" srcId="{507661D7-6C11-4737-B2F6-B98179EF0299}" destId="{B062DA91-91DD-4CC2-A545-D33539E84736}" srcOrd="2" destOrd="0" presId="urn:microsoft.com/office/officeart/2005/8/layout/lProcess2"/>
    <dgm:cxn modelId="{FDA4FA67-C567-424B-8E20-2C9697DE523A}" type="presParOf" srcId="{507661D7-6C11-4737-B2F6-B98179EF0299}" destId="{2FFF86EB-0436-42F6-8A5B-A479CBB7AF22}" srcOrd="3" destOrd="0" presId="urn:microsoft.com/office/officeart/2005/8/layout/lProcess2"/>
    <dgm:cxn modelId="{4D4F7AC0-8FA9-466D-8E49-4109E62D3BF2}" type="presParOf" srcId="{507661D7-6C11-4737-B2F6-B98179EF0299}" destId="{3A9A047B-A7F2-4DB7-BBC1-9E63F8EF582B}" srcOrd="4" destOrd="0" presId="urn:microsoft.com/office/officeart/2005/8/layout/lProcess2"/>
    <dgm:cxn modelId="{B0E9AE0A-7990-45AA-A2A9-26CF7F73490C}" type="presParOf" srcId="{A6BE188A-E4D9-46BE-B566-EF341855DBE2}" destId="{E88A7538-5B79-4F69-A936-4DA79AA7A55D}" srcOrd="3" destOrd="0" presId="urn:microsoft.com/office/officeart/2005/8/layout/lProcess2"/>
    <dgm:cxn modelId="{82C118B6-F81E-4E56-89B8-7763A0C4E779}" type="presParOf" srcId="{A6BE188A-E4D9-46BE-B566-EF341855DBE2}" destId="{9B0D3E13-AB4D-4313-9841-9AAEF56D0047}" srcOrd="4" destOrd="0" presId="urn:microsoft.com/office/officeart/2005/8/layout/lProcess2"/>
    <dgm:cxn modelId="{277E8C71-80FB-4CD9-81C1-2A029396AEAF}" type="presParOf" srcId="{9B0D3E13-AB4D-4313-9841-9AAEF56D0047}" destId="{3780D004-13C6-4208-BDF8-EDC878ECB8BA}" srcOrd="0" destOrd="0" presId="urn:microsoft.com/office/officeart/2005/8/layout/lProcess2"/>
    <dgm:cxn modelId="{D713EEE6-A630-47F1-8E9D-C78171F91CAB}" type="presParOf" srcId="{9B0D3E13-AB4D-4313-9841-9AAEF56D0047}" destId="{7E392C3D-AE42-48B4-9D28-488DEACC25BB}" srcOrd="1" destOrd="0" presId="urn:microsoft.com/office/officeart/2005/8/layout/lProcess2"/>
    <dgm:cxn modelId="{A8899E7D-7BE5-4132-AF78-D21F890862FD}" type="presParOf" srcId="{9B0D3E13-AB4D-4313-9841-9AAEF56D0047}" destId="{B036700A-900E-442F-900C-C1065210C429}" srcOrd="2" destOrd="0" presId="urn:microsoft.com/office/officeart/2005/8/layout/lProcess2"/>
    <dgm:cxn modelId="{9FDD61BB-6B99-4EA4-8626-AACDA817594B}" type="presParOf" srcId="{B036700A-900E-442F-900C-C1065210C429}" destId="{BC2C15F0-65CD-4E00-BD7B-63217F70AB10}" srcOrd="0" destOrd="0" presId="urn:microsoft.com/office/officeart/2005/8/layout/lProcess2"/>
    <dgm:cxn modelId="{C19B783D-FF6E-4AA6-88A9-9B786C86CA14}" type="presParOf" srcId="{BC2C15F0-65CD-4E00-BD7B-63217F70AB10}" destId="{4CCE35EA-E349-46D6-A1EA-65FA0F33B0E6}" srcOrd="0" destOrd="0" presId="urn:microsoft.com/office/officeart/2005/8/layout/lProcess2"/>
    <dgm:cxn modelId="{D8B666BA-9480-406E-862F-213F47B93A70}" type="presParOf" srcId="{BC2C15F0-65CD-4E00-BD7B-63217F70AB10}" destId="{BFEC4708-2FEA-40B6-A326-7CA460C6372F}" srcOrd="1" destOrd="0" presId="urn:microsoft.com/office/officeart/2005/8/layout/lProcess2"/>
    <dgm:cxn modelId="{451D7FD9-E9B2-4BCC-86CB-FFF7E3612456}" type="presParOf" srcId="{BC2C15F0-65CD-4E00-BD7B-63217F70AB10}" destId="{36AE8C0C-E859-4F9F-A17C-8384C4FAD40D}" srcOrd="2" destOrd="0" presId="urn:microsoft.com/office/officeart/2005/8/layout/lProcess2"/>
    <dgm:cxn modelId="{FD9F9A74-7640-4668-A569-8FD3487B72D9}" type="presParOf" srcId="{BC2C15F0-65CD-4E00-BD7B-63217F70AB10}" destId="{C3FF4896-6BC2-4FEC-B07D-D2B4D9080715}" srcOrd="3" destOrd="0" presId="urn:microsoft.com/office/officeart/2005/8/layout/lProcess2"/>
    <dgm:cxn modelId="{FD98CAC8-ED0E-4C3B-9EE3-335926EC151C}" type="presParOf" srcId="{BC2C15F0-65CD-4E00-BD7B-63217F70AB10}" destId="{40D1D38D-7718-4E1C-94B1-C78D8B584AE2}" srcOrd="4" destOrd="0" presId="urn:microsoft.com/office/officeart/2005/8/layout/lProcess2"/>
    <dgm:cxn modelId="{A6A6FEC1-3FF5-4862-A95B-126C726F2063}" type="presParOf" srcId="{A6BE188A-E4D9-46BE-B566-EF341855DBE2}" destId="{C1846E84-EC83-44C3-B5F6-8F6AA9362599}" srcOrd="5" destOrd="0" presId="urn:microsoft.com/office/officeart/2005/8/layout/lProcess2"/>
    <dgm:cxn modelId="{258561D3-5DE4-43BC-955D-496594FD53FA}" type="presParOf" srcId="{A6BE188A-E4D9-46BE-B566-EF341855DBE2}" destId="{B4A3F4DC-7ED3-40D0-91D2-228B06C7FF8B}" srcOrd="6" destOrd="0" presId="urn:microsoft.com/office/officeart/2005/8/layout/lProcess2"/>
    <dgm:cxn modelId="{34EED9BD-FE1E-4D69-B2EF-3659D7EF2853}" type="presParOf" srcId="{B4A3F4DC-7ED3-40D0-91D2-228B06C7FF8B}" destId="{6BCE5B1D-936F-4693-BF10-59D6855D4032}" srcOrd="0" destOrd="0" presId="urn:microsoft.com/office/officeart/2005/8/layout/lProcess2"/>
    <dgm:cxn modelId="{F3E21485-C96D-49DC-BF22-EECBE51F82E7}" type="presParOf" srcId="{B4A3F4DC-7ED3-40D0-91D2-228B06C7FF8B}" destId="{32DCBB55-01E2-4836-B255-37F1B94A8481}" srcOrd="1" destOrd="0" presId="urn:microsoft.com/office/officeart/2005/8/layout/lProcess2"/>
    <dgm:cxn modelId="{99C5126D-9599-4201-9CAD-AA7C61927D64}" type="presParOf" srcId="{B4A3F4DC-7ED3-40D0-91D2-228B06C7FF8B}" destId="{8E89EED3-31CA-4278-935B-75B8FD1C6DEC}" srcOrd="2" destOrd="0" presId="urn:microsoft.com/office/officeart/2005/8/layout/lProcess2"/>
    <dgm:cxn modelId="{F533F99A-CF21-45D6-B720-88BC465B8A48}" type="presParOf" srcId="{8E89EED3-31CA-4278-935B-75B8FD1C6DEC}" destId="{44EB9D11-353B-41BB-957B-AEA75105AB1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ABD45FC-1FAD-49FF-A787-D497D1C505F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8CF3C8B-4CBB-4022-B401-1C11A42A0F67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just"/>
          <a:r>
            <a:rPr lang="pt-BR" sz="1600" b="1" dirty="0" smtClean="0">
              <a:solidFill>
                <a:schemeClr val="tx1"/>
              </a:solidFill>
            </a:rPr>
            <a:t>Conferências de Saúde; </a:t>
          </a:r>
          <a:r>
            <a:rPr lang="pt-BR" sz="1600" b="1" dirty="0">
              <a:solidFill>
                <a:schemeClr val="tx1"/>
              </a:solidFill>
            </a:rPr>
            <a:t>Análise Situacional; Plano de Governo; Auditorias DENASUS, TCU, TCE, CGU; Requerimentos Legislativos; Judicialização - Ação Civil Pública;</a:t>
          </a:r>
          <a:r>
            <a:rPr lang="pt-BR" sz="1600" b="1" dirty="0">
              <a:solidFill>
                <a:schemeClr val="tx1"/>
              </a:solidFill>
              <a:latin typeface="+mn-lt"/>
            </a:rPr>
            <a:t> Narrativas da CIR; Prioridades das Audiências Públicas do PPA. </a:t>
          </a:r>
          <a:endParaRPr lang="pt-BR" sz="1600" b="1" dirty="0">
            <a:solidFill>
              <a:schemeClr val="tx1"/>
            </a:solidFill>
          </a:endParaRPr>
        </a:p>
      </dgm:t>
    </dgm:pt>
    <dgm:pt modelId="{772A1404-51E3-462F-9598-E3DBC7ABD583}" type="parTrans" cxnId="{55BA67D8-F57C-4C8F-B871-44F398394B9A}">
      <dgm:prSet/>
      <dgm:spPr/>
      <dgm:t>
        <a:bodyPr/>
        <a:lstStyle/>
        <a:p>
          <a:endParaRPr lang="pt-BR"/>
        </a:p>
      </dgm:t>
    </dgm:pt>
    <dgm:pt modelId="{396830DB-CBB9-4AA7-AC1D-70115DD6C9F5}" type="sibTrans" cxnId="{55BA67D8-F57C-4C8F-B871-44F398394B9A}">
      <dgm:prSet/>
      <dgm:spPr/>
      <dgm:t>
        <a:bodyPr/>
        <a:lstStyle/>
        <a:p>
          <a:endParaRPr lang="pt-BR"/>
        </a:p>
      </dgm:t>
    </dgm:pt>
    <dgm:pt modelId="{DEA319E2-2BD6-4C3E-985C-4F150D55C08E}" type="pres">
      <dgm:prSet presAssocID="{CABD45FC-1FAD-49FF-A787-D497D1C505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1F6418C-AE5E-49EC-B4FD-B964102F6E0B}" type="pres">
      <dgm:prSet presAssocID="{88CF3C8B-4CBB-4022-B401-1C11A42A0F67}" presName="boxAndChildren" presStyleCnt="0"/>
      <dgm:spPr/>
    </dgm:pt>
    <dgm:pt modelId="{7F2F8716-5DF9-41DF-826B-01E77351C443}" type="pres">
      <dgm:prSet presAssocID="{88CF3C8B-4CBB-4022-B401-1C11A42A0F67}" presName="parentTextBox" presStyleLbl="node1" presStyleIdx="0" presStyleCnt="1" custLinFactNeighborX="588" custLinFactNeighborY="4278"/>
      <dgm:spPr/>
      <dgm:t>
        <a:bodyPr/>
        <a:lstStyle/>
        <a:p>
          <a:endParaRPr lang="pt-BR"/>
        </a:p>
      </dgm:t>
    </dgm:pt>
  </dgm:ptLst>
  <dgm:cxnLst>
    <dgm:cxn modelId="{55BA67D8-F57C-4C8F-B871-44F398394B9A}" srcId="{CABD45FC-1FAD-49FF-A787-D497D1C505F6}" destId="{88CF3C8B-4CBB-4022-B401-1C11A42A0F67}" srcOrd="0" destOrd="0" parTransId="{772A1404-51E3-462F-9598-E3DBC7ABD583}" sibTransId="{396830DB-CBB9-4AA7-AC1D-70115DD6C9F5}"/>
    <dgm:cxn modelId="{D160980F-7548-4B56-85A6-9A1EFD6BC570}" type="presOf" srcId="{88CF3C8B-4CBB-4022-B401-1C11A42A0F67}" destId="{7F2F8716-5DF9-41DF-826B-01E77351C443}" srcOrd="0" destOrd="0" presId="urn:microsoft.com/office/officeart/2005/8/layout/process4"/>
    <dgm:cxn modelId="{D1D55784-CE7B-4127-A618-63CD97CD7F4F}" type="presOf" srcId="{CABD45FC-1FAD-49FF-A787-D497D1C505F6}" destId="{DEA319E2-2BD6-4C3E-985C-4F150D55C08E}" srcOrd="0" destOrd="0" presId="urn:microsoft.com/office/officeart/2005/8/layout/process4"/>
    <dgm:cxn modelId="{827AB97A-5E55-457C-9C96-0C3726A7A9F1}" type="presParOf" srcId="{DEA319E2-2BD6-4C3E-985C-4F150D55C08E}" destId="{B1F6418C-AE5E-49EC-B4FD-B964102F6E0B}" srcOrd="0" destOrd="0" presId="urn:microsoft.com/office/officeart/2005/8/layout/process4"/>
    <dgm:cxn modelId="{C2ACC264-3517-442F-A40F-979836930B0E}" type="presParOf" srcId="{B1F6418C-AE5E-49EC-B4FD-B964102F6E0B}" destId="{7F2F8716-5DF9-41DF-826B-01E77351C443}" srcOrd="0" destOrd="0" presId="urn:microsoft.com/office/officeart/2005/8/layout/process4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2E5922C-18CB-4001-8A85-0C2178C85DF9}" type="doc">
      <dgm:prSet loTypeId="urn:microsoft.com/office/officeart/2005/8/layout/target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85355991-BCDB-4C76-8E6C-9A95FB08FB9E}">
      <dgm:prSet phldrT="[Texto]"/>
      <dgm:spPr>
        <a:solidFill>
          <a:schemeClr val="bg1"/>
        </a:solidFill>
      </dgm:spPr>
      <dgm:t>
        <a:bodyPr/>
        <a:lstStyle/>
        <a:p>
          <a:pPr algn="ctr"/>
          <a:endParaRPr lang="pt-BR">
            <a:solidFill>
              <a:schemeClr val="bg1"/>
            </a:solidFill>
          </a:endParaRPr>
        </a:p>
      </dgm:t>
    </dgm:pt>
    <dgm:pt modelId="{EE8538DE-5136-407E-A88F-0FADB680EB6C}" type="parTrans" cxnId="{21017A92-B046-47B4-8C78-67177B95F03B}">
      <dgm:prSet/>
      <dgm:spPr/>
      <dgm:t>
        <a:bodyPr/>
        <a:lstStyle/>
        <a:p>
          <a:pPr algn="ctr"/>
          <a:endParaRPr lang="pt-BR"/>
        </a:p>
      </dgm:t>
    </dgm:pt>
    <dgm:pt modelId="{C21C097E-673B-4C1A-83B8-BB176B67DF49}" type="sibTrans" cxnId="{21017A92-B046-47B4-8C78-67177B95F03B}">
      <dgm:prSet/>
      <dgm:spPr/>
      <dgm:t>
        <a:bodyPr/>
        <a:lstStyle/>
        <a:p>
          <a:pPr algn="ctr"/>
          <a:endParaRPr lang="pt-BR"/>
        </a:p>
      </dgm:t>
    </dgm:pt>
    <dgm:pt modelId="{33F1C3D6-4609-46D0-9DF9-7F92AB130826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pt-BR" sz="2400" b="1"/>
            <a:t>PES</a:t>
          </a:r>
        </a:p>
      </dgm:t>
    </dgm:pt>
    <dgm:pt modelId="{22FC958B-255E-4570-B40B-FB0A9CEBDEAA}" type="parTrans" cxnId="{38DA0B75-EF4B-428A-A830-937BD6E6E40F}">
      <dgm:prSet/>
      <dgm:spPr/>
      <dgm:t>
        <a:bodyPr/>
        <a:lstStyle/>
        <a:p>
          <a:pPr algn="ctr"/>
          <a:endParaRPr lang="pt-BR"/>
        </a:p>
      </dgm:t>
    </dgm:pt>
    <dgm:pt modelId="{296C361A-0BC3-4D4C-9D68-67F3AE855375}" type="sibTrans" cxnId="{38DA0B75-EF4B-428A-A830-937BD6E6E40F}">
      <dgm:prSet/>
      <dgm:spPr/>
      <dgm:t>
        <a:bodyPr/>
        <a:lstStyle/>
        <a:p>
          <a:pPr algn="ctr"/>
          <a:endParaRPr lang="pt-BR"/>
        </a:p>
      </dgm:t>
    </dgm:pt>
    <dgm:pt modelId="{2DB4FE84-B8E1-4D8E-9444-147FAB84690A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pt-BR" sz="2400" b="1"/>
            <a:t>PPA</a:t>
          </a:r>
          <a:endParaRPr lang="pt-BR" sz="4800" b="1"/>
        </a:p>
      </dgm:t>
    </dgm:pt>
    <dgm:pt modelId="{EA7375F8-3FE0-44E3-82BB-8A6D831BDF1B}" type="parTrans" cxnId="{9FEF33AD-DEC8-4DAF-AD71-1E764F2F4C69}">
      <dgm:prSet/>
      <dgm:spPr/>
      <dgm:t>
        <a:bodyPr/>
        <a:lstStyle/>
        <a:p>
          <a:pPr algn="ctr"/>
          <a:endParaRPr lang="pt-BR"/>
        </a:p>
      </dgm:t>
    </dgm:pt>
    <dgm:pt modelId="{BE8309B1-CBC1-4D4A-8A7F-1A4E600F2018}" type="sibTrans" cxnId="{9FEF33AD-DEC8-4DAF-AD71-1E764F2F4C69}">
      <dgm:prSet/>
      <dgm:spPr/>
      <dgm:t>
        <a:bodyPr/>
        <a:lstStyle/>
        <a:p>
          <a:pPr algn="ctr"/>
          <a:endParaRPr lang="pt-BR"/>
        </a:p>
      </dgm:t>
    </dgm:pt>
    <dgm:pt modelId="{10E5DFAB-4345-4DF3-B7AE-8E2EDF8058A4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pt-BR" sz="1600" b="1"/>
            <a:t>PACTUAÇÃO INTERFEDERATIVA</a:t>
          </a:r>
        </a:p>
      </dgm:t>
    </dgm:pt>
    <dgm:pt modelId="{F91C0657-CE7A-459A-938E-BAD2B284CD52}" type="parTrans" cxnId="{08474E2A-8C3A-4554-8820-EB55DE230043}">
      <dgm:prSet/>
      <dgm:spPr/>
      <dgm:t>
        <a:bodyPr/>
        <a:lstStyle/>
        <a:p>
          <a:pPr algn="ctr"/>
          <a:endParaRPr lang="pt-BR"/>
        </a:p>
      </dgm:t>
    </dgm:pt>
    <dgm:pt modelId="{47CCBA8B-0A80-46A9-B947-225AB919DA40}" type="sibTrans" cxnId="{08474E2A-8C3A-4554-8820-EB55DE230043}">
      <dgm:prSet/>
      <dgm:spPr/>
      <dgm:t>
        <a:bodyPr/>
        <a:lstStyle/>
        <a:p>
          <a:pPr algn="ctr"/>
          <a:endParaRPr lang="pt-BR"/>
        </a:p>
      </dgm:t>
    </dgm:pt>
    <dgm:pt modelId="{B35D14B4-90A0-4A01-916C-66C3F173751B}" type="pres">
      <dgm:prSet presAssocID="{52E5922C-18CB-4001-8A85-0C2178C85DF9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ADA1E31F-014F-4691-9D46-BF71C4E8BABC}" type="pres">
      <dgm:prSet presAssocID="{52E5922C-18CB-4001-8A85-0C2178C85DF9}" presName="outerBox" presStyleCnt="0"/>
      <dgm:spPr/>
    </dgm:pt>
    <dgm:pt modelId="{3964FC07-DB80-4BCF-8F87-C96547386243}" type="pres">
      <dgm:prSet presAssocID="{52E5922C-18CB-4001-8A85-0C2178C85DF9}" presName="outerBoxParent" presStyleLbl="node1" presStyleIdx="0" presStyleCnt="1" custLinFactNeighborX="399"/>
      <dgm:spPr/>
      <dgm:t>
        <a:bodyPr/>
        <a:lstStyle/>
        <a:p>
          <a:endParaRPr lang="pt-BR"/>
        </a:p>
      </dgm:t>
    </dgm:pt>
    <dgm:pt modelId="{470CB1BC-7511-4E16-8542-1F94FAFD0BB3}" type="pres">
      <dgm:prSet presAssocID="{52E5922C-18CB-4001-8A85-0C2178C85DF9}" presName="outerBoxChildren" presStyleCnt="0"/>
      <dgm:spPr/>
    </dgm:pt>
    <dgm:pt modelId="{032626F4-319E-496D-BBB2-CB7525595B86}" type="pres">
      <dgm:prSet presAssocID="{33F1C3D6-4609-46D0-9DF9-7F92AB130826}" presName="oChild" presStyleLbl="fgAcc1" presStyleIdx="0" presStyleCnt="3" custLinFactX="-2055" custLinFactNeighborX="-100000" custLinFactNeighborY="-487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00FF4C-07F2-4B2C-93D2-6A080D51717B}" type="pres">
      <dgm:prSet presAssocID="{296C361A-0BC3-4D4C-9D68-67F3AE855375}" presName="outerSibTrans" presStyleCnt="0"/>
      <dgm:spPr/>
    </dgm:pt>
    <dgm:pt modelId="{B8276263-FA05-47FB-985E-62B48E39C5CD}" type="pres">
      <dgm:prSet presAssocID="{2DB4FE84-B8E1-4D8E-9444-147FAB84690A}" presName="oChild" presStyleLbl="fgAcc1" presStyleIdx="1" presStyleCnt="3" custLinFactNeighborX="28772" custLinFactNeighborY="-510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2892F3-6297-4EF7-809E-CBE26AD84BBC}" type="pres">
      <dgm:prSet presAssocID="{BE8309B1-CBC1-4D4A-8A7F-1A4E600F2018}" presName="outerSibTrans" presStyleCnt="0"/>
      <dgm:spPr/>
    </dgm:pt>
    <dgm:pt modelId="{8F5332FF-46C4-47AB-8E26-C8E8E082A53B}" type="pres">
      <dgm:prSet presAssocID="{10E5DFAB-4345-4DF3-B7AE-8E2EDF8058A4}" presName="oChild" presStyleLbl="fgAcc1" presStyleIdx="2" presStyleCnt="3" custLinFactX="1600" custLinFactNeighborX="100000" custLinFactNeighborY="-510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8DA0B75-EF4B-428A-A830-937BD6E6E40F}" srcId="{85355991-BCDB-4C76-8E6C-9A95FB08FB9E}" destId="{33F1C3D6-4609-46D0-9DF9-7F92AB130826}" srcOrd="0" destOrd="0" parTransId="{22FC958B-255E-4570-B40B-FB0A9CEBDEAA}" sibTransId="{296C361A-0BC3-4D4C-9D68-67F3AE855375}"/>
    <dgm:cxn modelId="{EEE6DA86-DDE1-4476-BCBF-61AB1392B617}" type="presOf" srcId="{10E5DFAB-4345-4DF3-B7AE-8E2EDF8058A4}" destId="{8F5332FF-46C4-47AB-8E26-C8E8E082A53B}" srcOrd="0" destOrd="0" presId="urn:microsoft.com/office/officeart/2005/8/layout/target2"/>
    <dgm:cxn modelId="{7E8980D5-BDFC-4304-8AE8-EA02AFAA3F20}" type="presOf" srcId="{2DB4FE84-B8E1-4D8E-9444-147FAB84690A}" destId="{B8276263-FA05-47FB-985E-62B48E39C5CD}" srcOrd="0" destOrd="0" presId="urn:microsoft.com/office/officeart/2005/8/layout/target2"/>
    <dgm:cxn modelId="{9FEF33AD-DEC8-4DAF-AD71-1E764F2F4C69}" srcId="{85355991-BCDB-4C76-8E6C-9A95FB08FB9E}" destId="{2DB4FE84-B8E1-4D8E-9444-147FAB84690A}" srcOrd="1" destOrd="0" parTransId="{EA7375F8-3FE0-44E3-82BB-8A6D831BDF1B}" sibTransId="{BE8309B1-CBC1-4D4A-8A7F-1A4E600F2018}"/>
    <dgm:cxn modelId="{64C66F1E-79FC-46CD-AE4A-469700B3CBA1}" type="presOf" srcId="{85355991-BCDB-4C76-8E6C-9A95FB08FB9E}" destId="{3964FC07-DB80-4BCF-8F87-C96547386243}" srcOrd="0" destOrd="0" presId="urn:microsoft.com/office/officeart/2005/8/layout/target2"/>
    <dgm:cxn modelId="{08474E2A-8C3A-4554-8820-EB55DE230043}" srcId="{85355991-BCDB-4C76-8E6C-9A95FB08FB9E}" destId="{10E5DFAB-4345-4DF3-B7AE-8E2EDF8058A4}" srcOrd="2" destOrd="0" parTransId="{F91C0657-CE7A-459A-938E-BAD2B284CD52}" sibTransId="{47CCBA8B-0A80-46A9-B947-225AB919DA40}"/>
    <dgm:cxn modelId="{21017A92-B046-47B4-8C78-67177B95F03B}" srcId="{52E5922C-18CB-4001-8A85-0C2178C85DF9}" destId="{85355991-BCDB-4C76-8E6C-9A95FB08FB9E}" srcOrd="0" destOrd="0" parTransId="{EE8538DE-5136-407E-A88F-0FADB680EB6C}" sibTransId="{C21C097E-673B-4C1A-83B8-BB176B67DF49}"/>
    <dgm:cxn modelId="{B90B1DC5-1221-4100-8243-2CA3A74980A4}" type="presOf" srcId="{52E5922C-18CB-4001-8A85-0C2178C85DF9}" destId="{B35D14B4-90A0-4A01-916C-66C3F173751B}" srcOrd="0" destOrd="0" presId="urn:microsoft.com/office/officeart/2005/8/layout/target2"/>
    <dgm:cxn modelId="{54C6EDDE-1A71-484A-8BBC-062A869A36FE}" type="presOf" srcId="{33F1C3D6-4609-46D0-9DF9-7F92AB130826}" destId="{032626F4-319E-496D-BBB2-CB7525595B86}" srcOrd="0" destOrd="0" presId="urn:microsoft.com/office/officeart/2005/8/layout/target2"/>
    <dgm:cxn modelId="{209EA5A8-1701-482C-91F7-E253BE8805FD}" type="presParOf" srcId="{B35D14B4-90A0-4A01-916C-66C3F173751B}" destId="{ADA1E31F-014F-4691-9D46-BF71C4E8BABC}" srcOrd="0" destOrd="0" presId="urn:microsoft.com/office/officeart/2005/8/layout/target2"/>
    <dgm:cxn modelId="{B2BE72E5-16EF-481D-A38A-FCFF9A98498B}" type="presParOf" srcId="{ADA1E31F-014F-4691-9D46-BF71C4E8BABC}" destId="{3964FC07-DB80-4BCF-8F87-C96547386243}" srcOrd="0" destOrd="0" presId="urn:microsoft.com/office/officeart/2005/8/layout/target2"/>
    <dgm:cxn modelId="{CBF63FDC-ED6D-4F28-8F1B-BF0C983F3CB6}" type="presParOf" srcId="{ADA1E31F-014F-4691-9D46-BF71C4E8BABC}" destId="{470CB1BC-7511-4E16-8542-1F94FAFD0BB3}" srcOrd="1" destOrd="0" presId="urn:microsoft.com/office/officeart/2005/8/layout/target2"/>
    <dgm:cxn modelId="{1F97E0D4-9492-4509-85C0-3F0B21D33D82}" type="presParOf" srcId="{470CB1BC-7511-4E16-8542-1F94FAFD0BB3}" destId="{032626F4-319E-496D-BBB2-CB7525595B86}" srcOrd="0" destOrd="0" presId="urn:microsoft.com/office/officeart/2005/8/layout/target2"/>
    <dgm:cxn modelId="{4530B47A-053D-4E22-AFAF-51B2CE329CC0}" type="presParOf" srcId="{470CB1BC-7511-4E16-8542-1F94FAFD0BB3}" destId="{4500FF4C-07F2-4B2C-93D2-6A080D51717B}" srcOrd="1" destOrd="0" presId="urn:microsoft.com/office/officeart/2005/8/layout/target2"/>
    <dgm:cxn modelId="{9D706A8C-3A72-40AF-8516-8FD7C4D491D6}" type="presParOf" srcId="{470CB1BC-7511-4E16-8542-1F94FAFD0BB3}" destId="{B8276263-FA05-47FB-985E-62B48E39C5CD}" srcOrd="2" destOrd="0" presId="urn:microsoft.com/office/officeart/2005/8/layout/target2"/>
    <dgm:cxn modelId="{F72BFE89-A1FA-4CA7-A0E2-1DCBE0C8F806}" type="presParOf" srcId="{470CB1BC-7511-4E16-8542-1F94FAFD0BB3}" destId="{392892F3-6297-4EF7-809E-CBE26AD84BBC}" srcOrd="3" destOrd="0" presId="urn:microsoft.com/office/officeart/2005/8/layout/target2"/>
    <dgm:cxn modelId="{862DF786-6CFE-4EBC-A33F-DC0E19EFC109}" type="presParOf" srcId="{470CB1BC-7511-4E16-8542-1F94FAFD0BB3}" destId="{8F5332FF-46C4-47AB-8E26-C8E8E082A53B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5027C24-250E-46FB-BAA2-A1069AC4476D}" type="doc">
      <dgm:prSet loTypeId="urn:microsoft.com/office/officeart/2005/8/layout/hProcess4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032C6E8B-47A6-43BC-B18B-CECD586C9E1B}">
      <dgm:prSet phldrT="[Texto]"/>
      <dgm:spPr/>
      <dgm:t>
        <a:bodyPr/>
        <a:lstStyle/>
        <a:p>
          <a:r>
            <a:rPr lang="pt-BR"/>
            <a:t>Ações PES</a:t>
          </a:r>
        </a:p>
      </dgm:t>
    </dgm:pt>
    <dgm:pt modelId="{C629E41C-6AAB-432D-A8AF-DAC8CD70B4BA}" type="parTrans" cxnId="{E71347EF-03D7-4B46-B45C-B68F4DDB361F}">
      <dgm:prSet/>
      <dgm:spPr/>
      <dgm:t>
        <a:bodyPr/>
        <a:lstStyle/>
        <a:p>
          <a:endParaRPr lang="pt-BR"/>
        </a:p>
      </dgm:t>
    </dgm:pt>
    <dgm:pt modelId="{228E0643-3FC7-48CA-9259-4BFD9D43A782}" type="sibTrans" cxnId="{E71347EF-03D7-4B46-B45C-B68F4DDB361F}">
      <dgm:prSet/>
      <dgm:spPr/>
      <dgm:t>
        <a:bodyPr/>
        <a:lstStyle/>
        <a:p>
          <a:endParaRPr lang="pt-BR"/>
        </a:p>
      </dgm:t>
    </dgm:pt>
    <dgm:pt modelId="{AD0AA147-7700-4BE8-838F-815796DB1012}">
      <dgm:prSet phldrT="[Texto]"/>
      <dgm:spPr/>
      <dgm:t>
        <a:bodyPr/>
        <a:lstStyle/>
        <a:p>
          <a:r>
            <a:rPr lang="pt-BR">
              <a:solidFill>
                <a:schemeClr val="accent2">
                  <a:lumMod val="75000"/>
                </a:schemeClr>
              </a:solidFill>
            </a:rPr>
            <a:t>Estratégicas</a:t>
          </a:r>
        </a:p>
      </dgm:t>
    </dgm:pt>
    <dgm:pt modelId="{3D58630F-EC7F-4EAD-A59C-A01151761C2A}" type="parTrans" cxnId="{51D7CD57-FA90-46DB-AC53-BBED4B9C4AD9}">
      <dgm:prSet/>
      <dgm:spPr/>
      <dgm:t>
        <a:bodyPr/>
        <a:lstStyle/>
        <a:p>
          <a:endParaRPr lang="pt-BR"/>
        </a:p>
      </dgm:t>
    </dgm:pt>
    <dgm:pt modelId="{B4691002-A402-4157-8CE8-008883386BBD}" type="sibTrans" cxnId="{51D7CD57-FA90-46DB-AC53-BBED4B9C4AD9}">
      <dgm:prSet/>
      <dgm:spPr/>
      <dgm:t>
        <a:bodyPr/>
        <a:lstStyle/>
        <a:p>
          <a:endParaRPr lang="pt-BR"/>
        </a:p>
      </dgm:t>
    </dgm:pt>
    <dgm:pt modelId="{90F0C1F8-E5C5-484E-9212-712EDC848A7C}">
      <dgm:prSet phldrT="[Texto]"/>
      <dgm:spPr/>
      <dgm:t>
        <a:bodyPr/>
        <a:lstStyle/>
        <a:p>
          <a:r>
            <a:rPr lang="pt-BR" dirty="0" err="1"/>
            <a:t>Ex</a:t>
          </a:r>
          <a:r>
            <a:rPr lang="pt-BR" dirty="0"/>
            <a:t>: 300 ações</a:t>
          </a:r>
        </a:p>
      </dgm:t>
    </dgm:pt>
    <dgm:pt modelId="{2FC85D22-CA4A-4426-B53D-588D0916B5E6}" type="parTrans" cxnId="{24BA9A1D-CA22-4639-8731-9B899C3119AF}">
      <dgm:prSet/>
      <dgm:spPr/>
      <dgm:t>
        <a:bodyPr/>
        <a:lstStyle/>
        <a:p>
          <a:endParaRPr lang="pt-BR"/>
        </a:p>
      </dgm:t>
    </dgm:pt>
    <dgm:pt modelId="{DFFB1BD6-E97A-4D11-904D-4AA0B2789892}" type="sibTrans" cxnId="{24BA9A1D-CA22-4639-8731-9B899C3119AF}">
      <dgm:prSet/>
      <dgm:spPr/>
      <dgm:t>
        <a:bodyPr/>
        <a:lstStyle/>
        <a:p>
          <a:endParaRPr lang="pt-BR"/>
        </a:p>
      </dgm:t>
    </dgm:pt>
    <dgm:pt modelId="{7F0D1B28-A749-4F2A-9F4E-44209FB85CFC}">
      <dgm:prSet phldrT="[Texto]"/>
      <dgm:spPr/>
      <dgm:t>
        <a:bodyPr/>
        <a:lstStyle/>
        <a:p>
          <a:r>
            <a:rPr lang="pt-BR"/>
            <a:t>Ações PAS</a:t>
          </a:r>
        </a:p>
      </dgm:t>
    </dgm:pt>
    <dgm:pt modelId="{3F32A1A1-489D-476F-8F41-EE27D619641E}" type="parTrans" cxnId="{BC6A0016-2F41-4460-A446-9C82FC7336FF}">
      <dgm:prSet/>
      <dgm:spPr/>
      <dgm:t>
        <a:bodyPr/>
        <a:lstStyle/>
        <a:p>
          <a:endParaRPr lang="pt-BR"/>
        </a:p>
      </dgm:t>
    </dgm:pt>
    <dgm:pt modelId="{DD5D55B0-4902-4548-A7EB-266EB870B75B}" type="sibTrans" cxnId="{BC6A0016-2F41-4460-A446-9C82FC7336FF}">
      <dgm:prSet/>
      <dgm:spPr/>
      <dgm:t>
        <a:bodyPr/>
        <a:lstStyle/>
        <a:p>
          <a:endParaRPr lang="pt-BR"/>
        </a:p>
      </dgm:t>
    </dgm:pt>
    <dgm:pt modelId="{200731D2-A43F-4F02-818B-9B90113DE6FA}">
      <dgm:prSet phldrT="[Texto]"/>
      <dgm:spPr/>
      <dgm:t>
        <a:bodyPr/>
        <a:lstStyle/>
        <a:p>
          <a:r>
            <a:rPr lang="pt-BR" dirty="0">
              <a:solidFill>
                <a:schemeClr val="accent3">
                  <a:lumMod val="75000"/>
                </a:schemeClr>
              </a:solidFill>
            </a:rPr>
            <a:t>Operacionais e Orçamentárias</a:t>
          </a:r>
        </a:p>
      </dgm:t>
    </dgm:pt>
    <dgm:pt modelId="{7B1BDA8E-4174-48D4-B733-80015D62E344}" type="parTrans" cxnId="{48F25D36-40B9-4E3F-93CD-E42632728FA4}">
      <dgm:prSet/>
      <dgm:spPr/>
      <dgm:t>
        <a:bodyPr/>
        <a:lstStyle/>
        <a:p>
          <a:endParaRPr lang="pt-BR"/>
        </a:p>
      </dgm:t>
    </dgm:pt>
    <dgm:pt modelId="{DD7525A5-A4D0-4D2B-BAD4-A95DE7D58C08}" type="sibTrans" cxnId="{48F25D36-40B9-4E3F-93CD-E42632728FA4}">
      <dgm:prSet/>
      <dgm:spPr/>
      <dgm:t>
        <a:bodyPr/>
        <a:lstStyle/>
        <a:p>
          <a:endParaRPr lang="pt-BR"/>
        </a:p>
      </dgm:t>
    </dgm:pt>
    <dgm:pt modelId="{B316F5E2-5801-410B-8FF4-2844C33D8383}">
      <dgm:prSet phldrT="[Texto]"/>
      <dgm:spPr/>
      <dgm:t>
        <a:bodyPr/>
        <a:lstStyle/>
        <a:p>
          <a:r>
            <a:rPr lang="pt-BR" dirty="0" err="1"/>
            <a:t>Ex</a:t>
          </a:r>
          <a:r>
            <a:rPr lang="pt-BR" dirty="0"/>
            <a:t>: 180 ações</a:t>
          </a:r>
        </a:p>
      </dgm:t>
    </dgm:pt>
    <dgm:pt modelId="{FE96A759-8C8F-4FD6-A128-B47E1B30ED87}" type="parTrans" cxnId="{4CAF0D5B-8398-4046-BC10-7F783ED4E2EE}">
      <dgm:prSet/>
      <dgm:spPr/>
      <dgm:t>
        <a:bodyPr/>
        <a:lstStyle/>
        <a:p>
          <a:endParaRPr lang="pt-BR"/>
        </a:p>
      </dgm:t>
    </dgm:pt>
    <dgm:pt modelId="{CEC72C7A-F820-4984-9F5A-0FC4EB945C3B}" type="sibTrans" cxnId="{4CAF0D5B-8398-4046-BC10-7F783ED4E2EE}">
      <dgm:prSet/>
      <dgm:spPr/>
      <dgm:t>
        <a:bodyPr/>
        <a:lstStyle/>
        <a:p>
          <a:endParaRPr lang="pt-BR"/>
        </a:p>
      </dgm:t>
    </dgm:pt>
    <dgm:pt modelId="{CD130E39-0BCD-4319-9FDC-F78368DAD659}">
      <dgm:prSet phldrT="[Texto]"/>
      <dgm:spPr/>
      <dgm:t>
        <a:bodyPr/>
        <a:lstStyle/>
        <a:p>
          <a:r>
            <a:rPr lang="pt-BR"/>
            <a:t>Ações LOA</a:t>
          </a:r>
        </a:p>
      </dgm:t>
    </dgm:pt>
    <dgm:pt modelId="{10F4D2A5-3A58-46CA-9FB9-F8EC2ACD626E}" type="parTrans" cxnId="{EE8C8DF1-4145-42FD-8EB2-197ACF49CBB6}">
      <dgm:prSet/>
      <dgm:spPr/>
      <dgm:t>
        <a:bodyPr/>
        <a:lstStyle/>
        <a:p>
          <a:endParaRPr lang="pt-BR"/>
        </a:p>
      </dgm:t>
    </dgm:pt>
    <dgm:pt modelId="{C6C50EF7-622E-460B-9606-1E8B787DA307}" type="sibTrans" cxnId="{EE8C8DF1-4145-42FD-8EB2-197ACF49CBB6}">
      <dgm:prSet/>
      <dgm:spPr/>
      <dgm:t>
        <a:bodyPr/>
        <a:lstStyle/>
        <a:p>
          <a:endParaRPr lang="pt-BR"/>
        </a:p>
      </dgm:t>
    </dgm:pt>
    <dgm:pt modelId="{AE00D436-D4DC-4162-9799-FA2255E37B67}">
      <dgm:prSet phldrT="[Texto]"/>
      <dgm:spPr/>
      <dgm:t>
        <a:bodyPr/>
        <a:lstStyle/>
        <a:p>
          <a:r>
            <a:rPr lang="pt-BR">
              <a:solidFill>
                <a:schemeClr val="accent4">
                  <a:lumMod val="75000"/>
                </a:schemeClr>
              </a:solidFill>
            </a:rPr>
            <a:t>Orçamentárias</a:t>
          </a:r>
        </a:p>
      </dgm:t>
    </dgm:pt>
    <dgm:pt modelId="{C698A889-4249-4352-AA08-989D523DBEED}" type="parTrans" cxnId="{C104F396-1E07-4F2F-A821-3C1B99A83268}">
      <dgm:prSet/>
      <dgm:spPr/>
      <dgm:t>
        <a:bodyPr/>
        <a:lstStyle/>
        <a:p>
          <a:endParaRPr lang="pt-BR"/>
        </a:p>
      </dgm:t>
    </dgm:pt>
    <dgm:pt modelId="{C58E1E47-8D73-431B-9B67-F02F9F1B2CF1}" type="sibTrans" cxnId="{C104F396-1E07-4F2F-A821-3C1B99A83268}">
      <dgm:prSet/>
      <dgm:spPr/>
      <dgm:t>
        <a:bodyPr/>
        <a:lstStyle/>
        <a:p>
          <a:endParaRPr lang="pt-BR"/>
        </a:p>
      </dgm:t>
    </dgm:pt>
    <dgm:pt modelId="{98FDF517-B220-4AA0-98AA-1AF6F14C3105}">
      <dgm:prSet phldrT="[Texto]"/>
      <dgm:spPr/>
      <dgm:t>
        <a:bodyPr/>
        <a:lstStyle/>
        <a:p>
          <a:r>
            <a:rPr lang="pt-BR" dirty="0" err="1"/>
            <a:t>Ex</a:t>
          </a:r>
          <a:r>
            <a:rPr lang="pt-BR" dirty="0"/>
            <a:t>: 12 ações</a:t>
          </a:r>
        </a:p>
      </dgm:t>
    </dgm:pt>
    <dgm:pt modelId="{3B06F75C-3C1B-4095-8C56-9B8735FB0DD2}" type="parTrans" cxnId="{28FCACF7-09CA-4214-9A5E-2AE9002E1FBA}">
      <dgm:prSet/>
      <dgm:spPr/>
      <dgm:t>
        <a:bodyPr/>
        <a:lstStyle/>
        <a:p>
          <a:endParaRPr lang="pt-BR"/>
        </a:p>
      </dgm:t>
    </dgm:pt>
    <dgm:pt modelId="{D6773123-429E-48D1-913E-E540063CBD13}" type="sibTrans" cxnId="{28FCACF7-09CA-4214-9A5E-2AE9002E1FBA}">
      <dgm:prSet/>
      <dgm:spPr/>
      <dgm:t>
        <a:bodyPr/>
        <a:lstStyle/>
        <a:p>
          <a:endParaRPr lang="pt-BR"/>
        </a:p>
      </dgm:t>
    </dgm:pt>
    <dgm:pt modelId="{69F4ABBF-44EF-4A12-B958-8EC1B4350775}">
      <dgm:prSet phldrT="[Texto]"/>
      <dgm:spPr/>
      <dgm:t>
        <a:bodyPr/>
        <a:lstStyle/>
        <a:p>
          <a:endParaRPr lang="pt-BR"/>
        </a:p>
      </dgm:t>
    </dgm:pt>
    <dgm:pt modelId="{67637F40-F25E-4D88-9EFE-3090D1475EB0}" type="parTrans" cxnId="{72D19773-9BCA-4D79-99B5-DFF589E4A773}">
      <dgm:prSet/>
      <dgm:spPr/>
      <dgm:t>
        <a:bodyPr/>
        <a:lstStyle/>
        <a:p>
          <a:endParaRPr lang="pt-BR"/>
        </a:p>
      </dgm:t>
    </dgm:pt>
    <dgm:pt modelId="{3D50EC25-24F7-440E-AA0F-327C0FF0B08E}" type="sibTrans" cxnId="{72D19773-9BCA-4D79-99B5-DFF589E4A773}">
      <dgm:prSet/>
      <dgm:spPr/>
      <dgm:t>
        <a:bodyPr/>
        <a:lstStyle/>
        <a:p>
          <a:endParaRPr lang="pt-BR"/>
        </a:p>
      </dgm:t>
    </dgm:pt>
    <dgm:pt modelId="{D613B9F6-E4D0-475E-88B0-6960286CF26F}">
      <dgm:prSet phldrT="[Texto]"/>
      <dgm:spPr/>
      <dgm:t>
        <a:bodyPr/>
        <a:lstStyle/>
        <a:p>
          <a:endParaRPr lang="pt-BR" dirty="0"/>
        </a:p>
      </dgm:t>
    </dgm:pt>
    <dgm:pt modelId="{50223078-CD35-4C92-A206-598C3CD9B239}" type="parTrans" cxnId="{C101C2C4-DF5F-4147-A074-A5D4AB347A62}">
      <dgm:prSet/>
      <dgm:spPr/>
      <dgm:t>
        <a:bodyPr/>
        <a:lstStyle/>
        <a:p>
          <a:endParaRPr lang="pt-BR"/>
        </a:p>
      </dgm:t>
    </dgm:pt>
    <dgm:pt modelId="{5032C45D-471E-436B-A6D5-277E02FDC9B6}" type="sibTrans" cxnId="{C101C2C4-DF5F-4147-A074-A5D4AB347A62}">
      <dgm:prSet/>
      <dgm:spPr/>
      <dgm:t>
        <a:bodyPr/>
        <a:lstStyle/>
        <a:p>
          <a:endParaRPr lang="pt-BR"/>
        </a:p>
      </dgm:t>
    </dgm:pt>
    <dgm:pt modelId="{0AE8FF93-1834-4FA8-9798-63E2DAE60C84}">
      <dgm:prSet phldrT="[Texto]"/>
      <dgm:spPr/>
      <dgm:t>
        <a:bodyPr/>
        <a:lstStyle/>
        <a:p>
          <a:endParaRPr lang="pt-BR"/>
        </a:p>
      </dgm:t>
    </dgm:pt>
    <dgm:pt modelId="{9A9F473C-18C7-4C4D-A5E6-4371A44EEC7C}" type="parTrans" cxnId="{F3D8D92F-CDC9-4009-AE8A-619380EE8A1D}">
      <dgm:prSet/>
      <dgm:spPr/>
      <dgm:t>
        <a:bodyPr/>
        <a:lstStyle/>
        <a:p>
          <a:endParaRPr lang="pt-BR"/>
        </a:p>
      </dgm:t>
    </dgm:pt>
    <dgm:pt modelId="{B51EEF4F-F05E-46DC-85B1-DA05D468A302}" type="sibTrans" cxnId="{F3D8D92F-CDC9-4009-AE8A-619380EE8A1D}">
      <dgm:prSet/>
      <dgm:spPr/>
      <dgm:t>
        <a:bodyPr/>
        <a:lstStyle/>
        <a:p>
          <a:endParaRPr lang="pt-BR"/>
        </a:p>
      </dgm:t>
    </dgm:pt>
    <dgm:pt modelId="{A9E01244-A1EC-49F2-A178-6E433889A464}" type="pres">
      <dgm:prSet presAssocID="{25027C24-250E-46FB-BAA2-A1069AC447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6BEDF36-A535-45FE-AC8A-FFB1FB827874}" type="pres">
      <dgm:prSet presAssocID="{25027C24-250E-46FB-BAA2-A1069AC4476D}" presName="tSp" presStyleCnt="0"/>
      <dgm:spPr/>
    </dgm:pt>
    <dgm:pt modelId="{60B94097-B437-4C69-AB5A-81E9008CD29E}" type="pres">
      <dgm:prSet presAssocID="{25027C24-250E-46FB-BAA2-A1069AC4476D}" presName="bSp" presStyleCnt="0"/>
      <dgm:spPr/>
    </dgm:pt>
    <dgm:pt modelId="{575B00F7-B29D-4972-819C-EDEF578261A0}" type="pres">
      <dgm:prSet presAssocID="{25027C24-250E-46FB-BAA2-A1069AC4476D}" presName="process" presStyleCnt="0"/>
      <dgm:spPr/>
    </dgm:pt>
    <dgm:pt modelId="{73A5EBB8-6519-4C60-89EF-B9644C37D615}" type="pres">
      <dgm:prSet presAssocID="{032C6E8B-47A6-43BC-B18B-CECD586C9E1B}" presName="composite1" presStyleCnt="0"/>
      <dgm:spPr/>
    </dgm:pt>
    <dgm:pt modelId="{6F46DB63-2840-4D13-AE24-6BA9594E3788}" type="pres">
      <dgm:prSet presAssocID="{032C6E8B-47A6-43BC-B18B-CECD586C9E1B}" presName="dummyNode1" presStyleLbl="node1" presStyleIdx="0" presStyleCnt="3"/>
      <dgm:spPr/>
    </dgm:pt>
    <dgm:pt modelId="{8237EB89-BE7B-4645-AB5A-4FE0C154A02E}" type="pres">
      <dgm:prSet presAssocID="{032C6E8B-47A6-43BC-B18B-CECD586C9E1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4805CA-DF6C-4647-A831-9E74086EFBCD}" type="pres">
      <dgm:prSet presAssocID="{032C6E8B-47A6-43BC-B18B-CECD586C9E1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960944-5B1C-4A7D-A341-942E5688EDC9}" type="pres">
      <dgm:prSet presAssocID="{032C6E8B-47A6-43BC-B18B-CECD586C9E1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A01186-0E28-45B8-8E18-286A160B3823}" type="pres">
      <dgm:prSet presAssocID="{032C6E8B-47A6-43BC-B18B-CECD586C9E1B}" presName="connSite1" presStyleCnt="0"/>
      <dgm:spPr/>
    </dgm:pt>
    <dgm:pt modelId="{1CE40BE7-ACB5-4399-ADF4-1D638945AC62}" type="pres">
      <dgm:prSet presAssocID="{228E0643-3FC7-48CA-9259-4BFD9D43A782}" presName="Name9" presStyleLbl="sibTrans2D1" presStyleIdx="0" presStyleCnt="2"/>
      <dgm:spPr/>
      <dgm:t>
        <a:bodyPr/>
        <a:lstStyle/>
        <a:p>
          <a:endParaRPr lang="pt-BR"/>
        </a:p>
      </dgm:t>
    </dgm:pt>
    <dgm:pt modelId="{9473A194-7F48-480E-B08C-A0B3A93EEF72}" type="pres">
      <dgm:prSet presAssocID="{7F0D1B28-A749-4F2A-9F4E-44209FB85CFC}" presName="composite2" presStyleCnt="0"/>
      <dgm:spPr/>
    </dgm:pt>
    <dgm:pt modelId="{FBCFCEFF-5920-40B0-845A-580738C37EC2}" type="pres">
      <dgm:prSet presAssocID="{7F0D1B28-A749-4F2A-9F4E-44209FB85CFC}" presName="dummyNode2" presStyleLbl="node1" presStyleIdx="0" presStyleCnt="3"/>
      <dgm:spPr/>
    </dgm:pt>
    <dgm:pt modelId="{9BFCA179-9E5C-481D-B1F1-CD363F8F721C}" type="pres">
      <dgm:prSet presAssocID="{7F0D1B28-A749-4F2A-9F4E-44209FB85CF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F89EB2-B205-41AD-8D60-955D911AE1CB}" type="pres">
      <dgm:prSet presAssocID="{7F0D1B28-A749-4F2A-9F4E-44209FB85CF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D7702B-4F9D-4154-B6E9-62D6F170C181}" type="pres">
      <dgm:prSet presAssocID="{7F0D1B28-A749-4F2A-9F4E-44209FB85CF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497837-4302-4208-8FB0-BF7D7C5186AC}" type="pres">
      <dgm:prSet presAssocID="{7F0D1B28-A749-4F2A-9F4E-44209FB85CFC}" presName="connSite2" presStyleCnt="0"/>
      <dgm:spPr/>
    </dgm:pt>
    <dgm:pt modelId="{A6A5CA33-7022-48C2-9BBA-D33318EAE5B7}" type="pres">
      <dgm:prSet presAssocID="{DD5D55B0-4902-4548-A7EB-266EB870B75B}" presName="Name18" presStyleLbl="sibTrans2D1" presStyleIdx="1" presStyleCnt="2"/>
      <dgm:spPr/>
      <dgm:t>
        <a:bodyPr/>
        <a:lstStyle/>
        <a:p>
          <a:endParaRPr lang="pt-BR"/>
        </a:p>
      </dgm:t>
    </dgm:pt>
    <dgm:pt modelId="{500F1468-B625-43EB-BBC7-8E93B612477E}" type="pres">
      <dgm:prSet presAssocID="{CD130E39-0BCD-4319-9FDC-F78368DAD659}" presName="composite1" presStyleCnt="0"/>
      <dgm:spPr/>
    </dgm:pt>
    <dgm:pt modelId="{BEF9376A-FBE6-4A97-843B-CDDEA9522A19}" type="pres">
      <dgm:prSet presAssocID="{CD130E39-0BCD-4319-9FDC-F78368DAD659}" presName="dummyNode1" presStyleLbl="node1" presStyleIdx="1" presStyleCnt="3"/>
      <dgm:spPr/>
    </dgm:pt>
    <dgm:pt modelId="{FFDE92CA-4A62-487C-AED7-3EBFD67322F3}" type="pres">
      <dgm:prSet presAssocID="{CD130E39-0BCD-4319-9FDC-F78368DAD65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146C46-27E0-4E80-8500-5EAD1629359B}" type="pres">
      <dgm:prSet presAssocID="{CD130E39-0BCD-4319-9FDC-F78368DAD65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EE6A46-CCF4-4C9C-AA30-A0493AC5AD0C}" type="pres">
      <dgm:prSet presAssocID="{CD130E39-0BCD-4319-9FDC-F78368DAD65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F03C8E-9C65-4EE7-BF56-A7FFAAD23717}" type="pres">
      <dgm:prSet presAssocID="{CD130E39-0BCD-4319-9FDC-F78368DAD659}" presName="connSite1" presStyleCnt="0"/>
      <dgm:spPr/>
    </dgm:pt>
  </dgm:ptLst>
  <dgm:cxnLst>
    <dgm:cxn modelId="{22604AEF-8D8E-44EC-A2C7-506CBDCA28FB}" type="presOf" srcId="{25027C24-250E-46FB-BAA2-A1069AC4476D}" destId="{A9E01244-A1EC-49F2-A178-6E433889A464}" srcOrd="0" destOrd="0" presId="urn:microsoft.com/office/officeart/2005/8/layout/hProcess4"/>
    <dgm:cxn modelId="{72D19773-9BCA-4D79-99B5-DFF589E4A773}" srcId="{032C6E8B-47A6-43BC-B18B-CECD586C9E1B}" destId="{69F4ABBF-44EF-4A12-B958-8EC1B4350775}" srcOrd="1" destOrd="0" parTransId="{67637F40-F25E-4D88-9EFE-3090D1475EB0}" sibTransId="{3D50EC25-24F7-440E-AA0F-327C0FF0B08E}"/>
    <dgm:cxn modelId="{069D6F5E-AA13-4FC3-A495-7AA2AAFD2C9A}" type="presOf" srcId="{200731D2-A43F-4F02-818B-9B90113DE6FA}" destId="{9BFCA179-9E5C-481D-B1F1-CD363F8F721C}" srcOrd="0" destOrd="0" presId="urn:microsoft.com/office/officeart/2005/8/layout/hProcess4"/>
    <dgm:cxn modelId="{8E874FFC-FE46-4C1B-B634-DEF7A4A051DB}" type="presOf" srcId="{69F4ABBF-44EF-4A12-B958-8EC1B4350775}" destId="{C34805CA-DF6C-4647-A831-9E74086EFBCD}" srcOrd="1" destOrd="1" presId="urn:microsoft.com/office/officeart/2005/8/layout/hProcess4"/>
    <dgm:cxn modelId="{7462E409-54DF-46A3-BC61-B735CF73BEE6}" type="presOf" srcId="{90F0C1F8-E5C5-484E-9212-712EDC848A7C}" destId="{C34805CA-DF6C-4647-A831-9E74086EFBCD}" srcOrd="1" destOrd="2" presId="urn:microsoft.com/office/officeart/2005/8/layout/hProcess4"/>
    <dgm:cxn modelId="{C104F396-1E07-4F2F-A821-3C1B99A83268}" srcId="{CD130E39-0BCD-4319-9FDC-F78368DAD659}" destId="{AE00D436-D4DC-4162-9799-FA2255E37B67}" srcOrd="0" destOrd="0" parTransId="{C698A889-4249-4352-AA08-989D523DBEED}" sibTransId="{C58E1E47-8D73-431B-9B67-F02F9F1B2CF1}"/>
    <dgm:cxn modelId="{48F25D36-40B9-4E3F-93CD-E42632728FA4}" srcId="{7F0D1B28-A749-4F2A-9F4E-44209FB85CFC}" destId="{200731D2-A43F-4F02-818B-9B90113DE6FA}" srcOrd="0" destOrd="0" parTransId="{7B1BDA8E-4174-48D4-B733-80015D62E344}" sibTransId="{DD7525A5-A4D0-4D2B-BAD4-A95DE7D58C08}"/>
    <dgm:cxn modelId="{EE8C8DF1-4145-42FD-8EB2-197ACF49CBB6}" srcId="{25027C24-250E-46FB-BAA2-A1069AC4476D}" destId="{CD130E39-0BCD-4319-9FDC-F78368DAD659}" srcOrd="2" destOrd="0" parTransId="{10F4D2A5-3A58-46CA-9FB9-F8EC2ACD626E}" sibTransId="{C6C50EF7-622E-460B-9606-1E8B787DA307}"/>
    <dgm:cxn modelId="{E3CBFA80-C6F9-4DB6-AB5D-4850493C5457}" type="presOf" srcId="{CD130E39-0BCD-4319-9FDC-F78368DAD659}" destId="{37EE6A46-CCF4-4C9C-AA30-A0493AC5AD0C}" srcOrd="0" destOrd="0" presId="urn:microsoft.com/office/officeart/2005/8/layout/hProcess4"/>
    <dgm:cxn modelId="{E2170C61-323A-412C-88E7-68D9C889A7B9}" type="presOf" srcId="{228E0643-3FC7-48CA-9259-4BFD9D43A782}" destId="{1CE40BE7-ACB5-4399-ADF4-1D638945AC62}" srcOrd="0" destOrd="0" presId="urn:microsoft.com/office/officeart/2005/8/layout/hProcess4"/>
    <dgm:cxn modelId="{6FB8B78C-C541-4290-B303-2C452AD7C8F1}" type="presOf" srcId="{032C6E8B-47A6-43BC-B18B-CECD586C9E1B}" destId="{2E960944-5B1C-4A7D-A341-942E5688EDC9}" srcOrd="0" destOrd="0" presId="urn:microsoft.com/office/officeart/2005/8/layout/hProcess4"/>
    <dgm:cxn modelId="{4B1D6E99-2404-4A6F-A58A-CC92C3B68B76}" type="presOf" srcId="{D613B9F6-E4D0-475E-88B0-6960286CF26F}" destId="{66F89EB2-B205-41AD-8D60-955D911AE1CB}" srcOrd="1" destOrd="1" presId="urn:microsoft.com/office/officeart/2005/8/layout/hProcess4"/>
    <dgm:cxn modelId="{EA277BD6-CC90-4E3B-B560-5160DB001EB5}" type="presOf" srcId="{B316F5E2-5801-410B-8FF4-2844C33D8383}" destId="{9BFCA179-9E5C-481D-B1F1-CD363F8F721C}" srcOrd="0" destOrd="2" presId="urn:microsoft.com/office/officeart/2005/8/layout/hProcess4"/>
    <dgm:cxn modelId="{6BF1F0AC-7EC8-49A1-8AA5-6AF1DD32000C}" type="presOf" srcId="{200731D2-A43F-4F02-818B-9B90113DE6FA}" destId="{66F89EB2-B205-41AD-8D60-955D911AE1CB}" srcOrd="1" destOrd="0" presId="urn:microsoft.com/office/officeart/2005/8/layout/hProcess4"/>
    <dgm:cxn modelId="{BC6A0016-2F41-4460-A446-9C82FC7336FF}" srcId="{25027C24-250E-46FB-BAA2-A1069AC4476D}" destId="{7F0D1B28-A749-4F2A-9F4E-44209FB85CFC}" srcOrd="1" destOrd="0" parTransId="{3F32A1A1-489D-476F-8F41-EE27D619641E}" sibTransId="{DD5D55B0-4902-4548-A7EB-266EB870B75B}"/>
    <dgm:cxn modelId="{35DC7A3F-BA96-442B-B0BA-EABF2DE60268}" type="presOf" srcId="{69F4ABBF-44EF-4A12-B958-8EC1B4350775}" destId="{8237EB89-BE7B-4645-AB5A-4FE0C154A02E}" srcOrd="0" destOrd="1" presId="urn:microsoft.com/office/officeart/2005/8/layout/hProcess4"/>
    <dgm:cxn modelId="{09D1B7EF-79AD-46E2-AC8A-7C4FCF4B40EB}" type="presOf" srcId="{D613B9F6-E4D0-475E-88B0-6960286CF26F}" destId="{9BFCA179-9E5C-481D-B1F1-CD363F8F721C}" srcOrd="0" destOrd="1" presId="urn:microsoft.com/office/officeart/2005/8/layout/hProcess4"/>
    <dgm:cxn modelId="{9577B6AB-A2A1-4979-9153-496122A2945D}" type="presOf" srcId="{AE00D436-D4DC-4162-9799-FA2255E37B67}" destId="{38146C46-27E0-4E80-8500-5EAD1629359B}" srcOrd="1" destOrd="0" presId="urn:microsoft.com/office/officeart/2005/8/layout/hProcess4"/>
    <dgm:cxn modelId="{00EBBB9D-A658-4B07-8A72-5C24A8B85451}" type="presOf" srcId="{B316F5E2-5801-410B-8FF4-2844C33D8383}" destId="{66F89EB2-B205-41AD-8D60-955D911AE1CB}" srcOrd="1" destOrd="2" presId="urn:microsoft.com/office/officeart/2005/8/layout/hProcess4"/>
    <dgm:cxn modelId="{452A4E05-7193-44A9-A88D-24D078544B25}" type="presOf" srcId="{AD0AA147-7700-4BE8-838F-815796DB1012}" destId="{8237EB89-BE7B-4645-AB5A-4FE0C154A02E}" srcOrd="0" destOrd="0" presId="urn:microsoft.com/office/officeart/2005/8/layout/hProcess4"/>
    <dgm:cxn modelId="{9445D1DA-F91F-469A-9A4E-D80E2352B3B0}" type="presOf" srcId="{98FDF517-B220-4AA0-98AA-1AF6F14C3105}" destId="{FFDE92CA-4A62-487C-AED7-3EBFD67322F3}" srcOrd="0" destOrd="2" presId="urn:microsoft.com/office/officeart/2005/8/layout/hProcess4"/>
    <dgm:cxn modelId="{51D7CD57-FA90-46DB-AC53-BBED4B9C4AD9}" srcId="{032C6E8B-47A6-43BC-B18B-CECD586C9E1B}" destId="{AD0AA147-7700-4BE8-838F-815796DB1012}" srcOrd="0" destOrd="0" parTransId="{3D58630F-EC7F-4EAD-A59C-A01151761C2A}" sibTransId="{B4691002-A402-4157-8CE8-008883386BBD}"/>
    <dgm:cxn modelId="{4CAF0D5B-8398-4046-BC10-7F783ED4E2EE}" srcId="{7F0D1B28-A749-4F2A-9F4E-44209FB85CFC}" destId="{B316F5E2-5801-410B-8FF4-2844C33D8383}" srcOrd="2" destOrd="0" parTransId="{FE96A759-8C8F-4FD6-A128-B47E1B30ED87}" sibTransId="{CEC72C7A-F820-4984-9F5A-0FC4EB945C3B}"/>
    <dgm:cxn modelId="{58F6FD56-4861-4581-9FEB-019FAB6E5261}" type="presOf" srcId="{90F0C1F8-E5C5-484E-9212-712EDC848A7C}" destId="{8237EB89-BE7B-4645-AB5A-4FE0C154A02E}" srcOrd="0" destOrd="2" presId="urn:microsoft.com/office/officeart/2005/8/layout/hProcess4"/>
    <dgm:cxn modelId="{F3D8D92F-CDC9-4009-AE8A-619380EE8A1D}" srcId="{CD130E39-0BCD-4319-9FDC-F78368DAD659}" destId="{0AE8FF93-1834-4FA8-9798-63E2DAE60C84}" srcOrd="1" destOrd="0" parTransId="{9A9F473C-18C7-4C4D-A5E6-4371A44EEC7C}" sibTransId="{B51EEF4F-F05E-46DC-85B1-DA05D468A302}"/>
    <dgm:cxn modelId="{CC4DCCA7-7C0E-46AA-8C47-F44AEB448905}" type="presOf" srcId="{0AE8FF93-1834-4FA8-9798-63E2DAE60C84}" destId="{38146C46-27E0-4E80-8500-5EAD1629359B}" srcOrd="1" destOrd="1" presId="urn:microsoft.com/office/officeart/2005/8/layout/hProcess4"/>
    <dgm:cxn modelId="{F2EF4FE1-1AEA-40E0-B461-EB81B116547D}" type="presOf" srcId="{DD5D55B0-4902-4548-A7EB-266EB870B75B}" destId="{A6A5CA33-7022-48C2-9BBA-D33318EAE5B7}" srcOrd="0" destOrd="0" presId="urn:microsoft.com/office/officeart/2005/8/layout/hProcess4"/>
    <dgm:cxn modelId="{4A788B98-DD4C-4338-90AF-B63D36058FFB}" type="presOf" srcId="{AE00D436-D4DC-4162-9799-FA2255E37B67}" destId="{FFDE92CA-4A62-487C-AED7-3EBFD67322F3}" srcOrd="0" destOrd="0" presId="urn:microsoft.com/office/officeart/2005/8/layout/hProcess4"/>
    <dgm:cxn modelId="{06C76D6C-B97B-434C-81C0-21512F2EF3ED}" type="presOf" srcId="{7F0D1B28-A749-4F2A-9F4E-44209FB85CFC}" destId="{43D7702B-4F9D-4154-B6E9-62D6F170C181}" srcOrd="0" destOrd="0" presId="urn:microsoft.com/office/officeart/2005/8/layout/hProcess4"/>
    <dgm:cxn modelId="{4099E32D-EBC4-4340-8EAA-A10ECC96E136}" type="presOf" srcId="{98FDF517-B220-4AA0-98AA-1AF6F14C3105}" destId="{38146C46-27E0-4E80-8500-5EAD1629359B}" srcOrd="1" destOrd="2" presId="urn:microsoft.com/office/officeart/2005/8/layout/hProcess4"/>
    <dgm:cxn modelId="{E71347EF-03D7-4B46-B45C-B68F4DDB361F}" srcId="{25027C24-250E-46FB-BAA2-A1069AC4476D}" destId="{032C6E8B-47A6-43BC-B18B-CECD586C9E1B}" srcOrd="0" destOrd="0" parTransId="{C629E41C-6AAB-432D-A8AF-DAC8CD70B4BA}" sibTransId="{228E0643-3FC7-48CA-9259-4BFD9D43A782}"/>
    <dgm:cxn modelId="{31EC128F-314A-4597-BFE9-9D70186CF98A}" type="presOf" srcId="{0AE8FF93-1834-4FA8-9798-63E2DAE60C84}" destId="{FFDE92CA-4A62-487C-AED7-3EBFD67322F3}" srcOrd="0" destOrd="1" presId="urn:microsoft.com/office/officeart/2005/8/layout/hProcess4"/>
    <dgm:cxn modelId="{24BA9A1D-CA22-4639-8731-9B899C3119AF}" srcId="{032C6E8B-47A6-43BC-B18B-CECD586C9E1B}" destId="{90F0C1F8-E5C5-484E-9212-712EDC848A7C}" srcOrd="2" destOrd="0" parTransId="{2FC85D22-CA4A-4426-B53D-588D0916B5E6}" sibTransId="{DFFB1BD6-E97A-4D11-904D-4AA0B2789892}"/>
    <dgm:cxn modelId="{BF10A488-04FC-400B-BCE8-2F5B5D6FFAC7}" type="presOf" srcId="{AD0AA147-7700-4BE8-838F-815796DB1012}" destId="{C34805CA-DF6C-4647-A831-9E74086EFBCD}" srcOrd="1" destOrd="0" presId="urn:microsoft.com/office/officeart/2005/8/layout/hProcess4"/>
    <dgm:cxn modelId="{C101C2C4-DF5F-4147-A074-A5D4AB347A62}" srcId="{7F0D1B28-A749-4F2A-9F4E-44209FB85CFC}" destId="{D613B9F6-E4D0-475E-88B0-6960286CF26F}" srcOrd="1" destOrd="0" parTransId="{50223078-CD35-4C92-A206-598C3CD9B239}" sibTransId="{5032C45D-471E-436B-A6D5-277E02FDC9B6}"/>
    <dgm:cxn modelId="{28FCACF7-09CA-4214-9A5E-2AE9002E1FBA}" srcId="{CD130E39-0BCD-4319-9FDC-F78368DAD659}" destId="{98FDF517-B220-4AA0-98AA-1AF6F14C3105}" srcOrd="2" destOrd="0" parTransId="{3B06F75C-3C1B-4095-8C56-9B8735FB0DD2}" sibTransId="{D6773123-429E-48D1-913E-E540063CBD13}"/>
    <dgm:cxn modelId="{EDF9CE83-58A4-4EBC-8E74-10CF8DCD72AA}" type="presParOf" srcId="{A9E01244-A1EC-49F2-A178-6E433889A464}" destId="{76BEDF36-A535-45FE-AC8A-FFB1FB827874}" srcOrd="0" destOrd="0" presId="urn:microsoft.com/office/officeart/2005/8/layout/hProcess4"/>
    <dgm:cxn modelId="{4415F375-3C69-48A2-8E96-A40C33A4F33D}" type="presParOf" srcId="{A9E01244-A1EC-49F2-A178-6E433889A464}" destId="{60B94097-B437-4C69-AB5A-81E9008CD29E}" srcOrd="1" destOrd="0" presId="urn:microsoft.com/office/officeart/2005/8/layout/hProcess4"/>
    <dgm:cxn modelId="{B20C69BF-D881-4F56-893C-BA7A8AA850C5}" type="presParOf" srcId="{A9E01244-A1EC-49F2-A178-6E433889A464}" destId="{575B00F7-B29D-4972-819C-EDEF578261A0}" srcOrd="2" destOrd="0" presId="urn:microsoft.com/office/officeart/2005/8/layout/hProcess4"/>
    <dgm:cxn modelId="{9C3A86A8-8EBE-48E9-A298-6DCF8A97C928}" type="presParOf" srcId="{575B00F7-B29D-4972-819C-EDEF578261A0}" destId="{73A5EBB8-6519-4C60-89EF-B9644C37D615}" srcOrd="0" destOrd="0" presId="urn:microsoft.com/office/officeart/2005/8/layout/hProcess4"/>
    <dgm:cxn modelId="{9D5455E3-1A9F-472F-9BA8-F7F4F7DE5815}" type="presParOf" srcId="{73A5EBB8-6519-4C60-89EF-B9644C37D615}" destId="{6F46DB63-2840-4D13-AE24-6BA9594E3788}" srcOrd="0" destOrd="0" presId="urn:microsoft.com/office/officeart/2005/8/layout/hProcess4"/>
    <dgm:cxn modelId="{126E211F-F943-472D-A1C5-478A89AAC312}" type="presParOf" srcId="{73A5EBB8-6519-4C60-89EF-B9644C37D615}" destId="{8237EB89-BE7B-4645-AB5A-4FE0C154A02E}" srcOrd="1" destOrd="0" presId="urn:microsoft.com/office/officeart/2005/8/layout/hProcess4"/>
    <dgm:cxn modelId="{4CBCAD34-9AAC-499E-87C1-EA1DE03E5D00}" type="presParOf" srcId="{73A5EBB8-6519-4C60-89EF-B9644C37D615}" destId="{C34805CA-DF6C-4647-A831-9E74086EFBCD}" srcOrd="2" destOrd="0" presId="urn:microsoft.com/office/officeart/2005/8/layout/hProcess4"/>
    <dgm:cxn modelId="{73D1AD98-80DD-47C5-9991-BD1E7BDD2C86}" type="presParOf" srcId="{73A5EBB8-6519-4C60-89EF-B9644C37D615}" destId="{2E960944-5B1C-4A7D-A341-942E5688EDC9}" srcOrd="3" destOrd="0" presId="urn:microsoft.com/office/officeart/2005/8/layout/hProcess4"/>
    <dgm:cxn modelId="{B167B2B0-0782-40B6-9930-C4A3061BA9EA}" type="presParOf" srcId="{73A5EBB8-6519-4C60-89EF-B9644C37D615}" destId="{1EA01186-0E28-45B8-8E18-286A160B3823}" srcOrd="4" destOrd="0" presId="urn:microsoft.com/office/officeart/2005/8/layout/hProcess4"/>
    <dgm:cxn modelId="{021D7EB8-D7BA-45E4-A3A0-3AFD80DF5ADC}" type="presParOf" srcId="{575B00F7-B29D-4972-819C-EDEF578261A0}" destId="{1CE40BE7-ACB5-4399-ADF4-1D638945AC62}" srcOrd="1" destOrd="0" presId="urn:microsoft.com/office/officeart/2005/8/layout/hProcess4"/>
    <dgm:cxn modelId="{36B579CA-7355-481D-9E24-5E09F0FA618A}" type="presParOf" srcId="{575B00F7-B29D-4972-819C-EDEF578261A0}" destId="{9473A194-7F48-480E-B08C-A0B3A93EEF72}" srcOrd="2" destOrd="0" presId="urn:microsoft.com/office/officeart/2005/8/layout/hProcess4"/>
    <dgm:cxn modelId="{26268F96-8030-471F-A95D-39BEBF77D219}" type="presParOf" srcId="{9473A194-7F48-480E-B08C-A0B3A93EEF72}" destId="{FBCFCEFF-5920-40B0-845A-580738C37EC2}" srcOrd="0" destOrd="0" presId="urn:microsoft.com/office/officeart/2005/8/layout/hProcess4"/>
    <dgm:cxn modelId="{988C95C7-9261-48A8-9269-9191E57C39A2}" type="presParOf" srcId="{9473A194-7F48-480E-B08C-A0B3A93EEF72}" destId="{9BFCA179-9E5C-481D-B1F1-CD363F8F721C}" srcOrd="1" destOrd="0" presId="urn:microsoft.com/office/officeart/2005/8/layout/hProcess4"/>
    <dgm:cxn modelId="{91F82DAC-5278-401B-B8F5-7812CD67E702}" type="presParOf" srcId="{9473A194-7F48-480E-B08C-A0B3A93EEF72}" destId="{66F89EB2-B205-41AD-8D60-955D911AE1CB}" srcOrd="2" destOrd="0" presId="urn:microsoft.com/office/officeart/2005/8/layout/hProcess4"/>
    <dgm:cxn modelId="{9B2B0E89-B0CC-45B8-97F8-F0E11C2379F6}" type="presParOf" srcId="{9473A194-7F48-480E-B08C-A0B3A93EEF72}" destId="{43D7702B-4F9D-4154-B6E9-62D6F170C181}" srcOrd="3" destOrd="0" presId="urn:microsoft.com/office/officeart/2005/8/layout/hProcess4"/>
    <dgm:cxn modelId="{3A6DDCDE-9B3A-4874-94B2-5FEE2CB32A38}" type="presParOf" srcId="{9473A194-7F48-480E-B08C-A0B3A93EEF72}" destId="{EA497837-4302-4208-8FB0-BF7D7C5186AC}" srcOrd="4" destOrd="0" presId="urn:microsoft.com/office/officeart/2005/8/layout/hProcess4"/>
    <dgm:cxn modelId="{D61B958D-FD0A-4F2B-AF75-DC5D37D87FFE}" type="presParOf" srcId="{575B00F7-B29D-4972-819C-EDEF578261A0}" destId="{A6A5CA33-7022-48C2-9BBA-D33318EAE5B7}" srcOrd="3" destOrd="0" presId="urn:microsoft.com/office/officeart/2005/8/layout/hProcess4"/>
    <dgm:cxn modelId="{F9F89C79-6D34-4FAA-94ED-4D04A5FCD145}" type="presParOf" srcId="{575B00F7-B29D-4972-819C-EDEF578261A0}" destId="{500F1468-B625-43EB-BBC7-8E93B612477E}" srcOrd="4" destOrd="0" presId="urn:microsoft.com/office/officeart/2005/8/layout/hProcess4"/>
    <dgm:cxn modelId="{C1DDC5DD-E5B4-4A7F-BAF5-C71BFFA3B03B}" type="presParOf" srcId="{500F1468-B625-43EB-BBC7-8E93B612477E}" destId="{BEF9376A-FBE6-4A97-843B-CDDEA9522A19}" srcOrd="0" destOrd="0" presId="urn:microsoft.com/office/officeart/2005/8/layout/hProcess4"/>
    <dgm:cxn modelId="{147635A2-D29E-4DE4-90FE-02C3DB20A0D0}" type="presParOf" srcId="{500F1468-B625-43EB-BBC7-8E93B612477E}" destId="{FFDE92CA-4A62-487C-AED7-3EBFD67322F3}" srcOrd="1" destOrd="0" presId="urn:microsoft.com/office/officeart/2005/8/layout/hProcess4"/>
    <dgm:cxn modelId="{F5BA50EF-E095-4D0E-A050-8E0524057D97}" type="presParOf" srcId="{500F1468-B625-43EB-BBC7-8E93B612477E}" destId="{38146C46-27E0-4E80-8500-5EAD1629359B}" srcOrd="2" destOrd="0" presId="urn:microsoft.com/office/officeart/2005/8/layout/hProcess4"/>
    <dgm:cxn modelId="{AF822F67-C2F6-4745-A4A9-147C697A29D9}" type="presParOf" srcId="{500F1468-B625-43EB-BBC7-8E93B612477E}" destId="{37EE6A46-CCF4-4C9C-AA30-A0493AC5AD0C}" srcOrd="3" destOrd="0" presId="urn:microsoft.com/office/officeart/2005/8/layout/hProcess4"/>
    <dgm:cxn modelId="{29F2E8F4-4EF9-46F6-91D9-3375A8FB4852}" type="presParOf" srcId="{500F1468-B625-43EB-BBC7-8E93B612477E}" destId="{70F03C8E-9C65-4EE7-BF56-A7FFAAD2371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2C1B619-096C-4ABB-AD24-4F19CD26AA0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AEF417B-3DA2-4780-956F-734E3343836B}">
      <dgm:prSet phldrT="[Texto]" custT="1"/>
      <dgm:spPr/>
      <dgm:t>
        <a:bodyPr/>
        <a:lstStyle/>
        <a:p>
          <a:r>
            <a:rPr lang="pt-BR" sz="4000" dirty="0"/>
            <a:t>PMS 2022-2025</a:t>
          </a:r>
        </a:p>
      </dgm:t>
    </dgm:pt>
    <dgm:pt modelId="{87923A54-41FF-4B44-B5B5-2B01D66BB1CC}" type="parTrans" cxnId="{681AE44A-DF6C-4373-AD69-45A962A7ED44}">
      <dgm:prSet/>
      <dgm:spPr/>
      <dgm:t>
        <a:bodyPr/>
        <a:lstStyle/>
        <a:p>
          <a:endParaRPr lang="pt-BR"/>
        </a:p>
      </dgm:t>
    </dgm:pt>
    <dgm:pt modelId="{235CF929-C843-4C68-8911-7F5A038139D3}" type="sibTrans" cxnId="{681AE44A-DF6C-4373-AD69-45A962A7ED44}">
      <dgm:prSet/>
      <dgm:spPr/>
      <dgm:t>
        <a:bodyPr/>
        <a:lstStyle/>
        <a:p>
          <a:endParaRPr lang="pt-BR"/>
        </a:p>
      </dgm:t>
    </dgm:pt>
    <dgm:pt modelId="{09CFDF17-7CFB-4CB9-AA78-7DCFB9B7DDA1}">
      <dgm:prSet phldrT="[Texto]"/>
      <dgm:spPr>
        <a:ln>
          <a:solidFill>
            <a:schemeClr val="accent5"/>
          </a:solidFill>
        </a:ln>
      </dgm:spPr>
      <dgm:t>
        <a:bodyPr/>
        <a:lstStyle/>
        <a:p>
          <a:r>
            <a:rPr lang="pt-BR" dirty="0"/>
            <a:t>DIRETRIZES</a:t>
          </a:r>
        </a:p>
      </dgm:t>
    </dgm:pt>
    <dgm:pt modelId="{922EB143-5615-4B49-B60B-E3CC98BBFD9C}" type="parTrans" cxnId="{7D650933-AA5D-44BB-81C2-696C4BD632AA}">
      <dgm:prSet/>
      <dgm:spPr/>
      <dgm:t>
        <a:bodyPr/>
        <a:lstStyle/>
        <a:p>
          <a:endParaRPr lang="pt-BR"/>
        </a:p>
      </dgm:t>
    </dgm:pt>
    <dgm:pt modelId="{D92B640A-DA96-4C69-8C1B-E6CF48F8DF3C}" type="sibTrans" cxnId="{7D650933-AA5D-44BB-81C2-696C4BD632AA}">
      <dgm:prSet/>
      <dgm:spPr/>
      <dgm:t>
        <a:bodyPr/>
        <a:lstStyle/>
        <a:p>
          <a:endParaRPr lang="pt-BR"/>
        </a:p>
      </dgm:t>
    </dgm:pt>
    <dgm:pt modelId="{D472DB24-3AB2-4DF6-85BF-641C6CD3A30C}">
      <dgm:prSet phldrT="[Texto]"/>
      <dgm:spPr>
        <a:ln>
          <a:solidFill>
            <a:srgbClr val="7030A0"/>
          </a:solidFill>
        </a:ln>
      </dgm:spPr>
      <dgm:t>
        <a:bodyPr/>
        <a:lstStyle/>
        <a:p>
          <a:r>
            <a:rPr lang="pt-BR" dirty="0"/>
            <a:t>OBJETIVOS</a:t>
          </a:r>
        </a:p>
      </dgm:t>
    </dgm:pt>
    <dgm:pt modelId="{D49E4E79-04A3-47C2-A022-087011FCA075}" type="parTrans" cxnId="{DCED6F68-2687-4B06-B993-30948FC0428D}">
      <dgm:prSet/>
      <dgm:spPr/>
      <dgm:t>
        <a:bodyPr/>
        <a:lstStyle/>
        <a:p>
          <a:endParaRPr lang="pt-BR"/>
        </a:p>
      </dgm:t>
    </dgm:pt>
    <dgm:pt modelId="{DDF53E56-5CF0-4497-B4F4-89FFC427D0B8}" type="sibTrans" cxnId="{DCED6F68-2687-4B06-B993-30948FC0428D}">
      <dgm:prSet/>
      <dgm:spPr/>
      <dgm:t>
        <a:bodyPr/>
        <a:lstStyle/>
        <a:p>
          <a:endParaRPr lang="pt-BR"/>
        </a:p>
      </dgm:t>
    </dgm:pt>
    <dgm:pt modelId="{5B3448C5-042D-4FC2-9118-B271E57A1B83}">
      <dgm:prSet phldrT="[Texto]" custT="1"/>
      <dgm:spPr/>
      <dgm:t>
        <a:bodyPr/>
        <a:lstStyle/>
        <a:p>
          <a:r>
            <a:rPr lang="pt-BR" sz="4000" dirty="0"/>
            <a:t>PPA 2022-2025</a:t>
          </a:r>
        </a:p>
      </dgm:t>
    </dgm:pt>
    <dgm:pt modelId="{C683A934-B93C-46AC-B076-A5837C8F9154}" type="parTrans" cxnId="{5AFBEC5C-3B3A-47E5-A397-EBDFBBD52F7D}">
      <dgm:prSet/>
      <dgm:spPr/>
      <dgm:t>
        <a:bodyPr/>
        <a:lstStyle/>
        <a:p>
          <a:endParaRPr lang="pt-BR"/>
        </a:p>
      </dgm:t>
    </dgm:pt>
    <dgm:pt modelId="{E487789A-4FD7-43D7-8E44-3838F8B3AAA7}" type="sibTrans" cxnId="{5AFBEC5C-3B3A-47E5-A397-EBDFBBD52F7D}">
      <dgm:prSet/>
      <dgm:spPr/>
      <dgm:t>
        <a:bodyPr/>
        <a:lstStyle/>
        <a:p>
          <a:endParaRPr lang="pt-BR"/>
        </a:p>
      </dgm:t>
    </dgm:pt>
    <dgm:pt modelId="{13177735-6A77-4A35-8FAB-4E7060D4E425}">
      <dgm:prSet phldrT="[Texto]"/>
      <dgm:spPr>
        <a:ln>
          <a:solidFill>
            <a:srgbClr val="7030A0"/>
          </a:solidFill>
        </a:ln>
      </dgm:spPr>
      <dgm:t>
        <a:bodyPr/>
        <a:lstStyle/>
        <a:p>
          <a:r>
            <a:rPr lang="pt-BR" dirty="0"/>
            <a:t>OBJETIVOS</a:t>
          </a:r>
        </a:p>
      </dgm:t>
    </dgm:pt>
    <dgm:pt modelId="{92D391E2-4CF9-4234-9335-D023E484D408}" type="parTrans" cxnId="{1D3C3B21-5B08-4AEA-922E-356B26694267}">
      <dgm:prSet/>
      <dgm:spPr/>
      <dgm:t>
        <a:bodyPr/>
        <a:lstStyle/>
        <a:p>
          <a:endParaRPr lang="pt-BR"/>
        </a:p>
      </dgm:t>
    </dgm:pt>
    <dgm:pt modelId="{34B78255-B37A-4C73-BCB7-1F0EE6F841B0}" type="sibTrans" cxnId="{1D3C3B21-5B08-4AEA-922E-356B26694267}">
      <dgm:prSet/>
      <dgm:spPr/>
      <dgm:t>
        <a:bodyPr/>
        <a:lstStyle/>
        <a:p>
          <a:endParaRPr lang="pt-BR"/>
        </a:p>
      </dgm:t>
    </dgm:pt>
    <dgm:pt modelId="{61F119CD-18B5-4793-8EA6-A318B4D498FF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pt-BR" dirty="0"/>
            <a:t>AÇÕES</a:t>
          </a:r>
        </a:p>
      </dgm:t>
    </dgm:pt>
    <dgm:pt modelId="{ED26C649-6147-4BF1-B530-F611459D60A4}" type="parTrans" cxnId="{4B68574E-5D74-4F9E-9F98-30374DBD2681}">
      <dgm:prSet/>
      <dgm:spPr/>
      <dgm:t>
        <a:bodyPr/>
        <a:lstStyle/>
        <a:p>
          <a:endParaRPr lang="pt-BR"/>
        </a:p>
      </dgm:t>
    </dgm:pt>
    <dgm:pt modelId="{465A0BAB-EDD7-4731-B1FA-457B3D5F3811}" type="sibTrans" cxnId="{4B68574E-5D74-4F9E-9F98-30374DBD2681}">
      <dgm:prSet/>
      <dgm:spPr/>
      <dgm:t>
        <a:bodyPr/>
        <a:lstStyle/>
        <a:p>
          <a:endParaRPr lang="pt-BR"/>
        </a:p>
      </dgm:t>
    </dgm:pt>
    <dgm:pt modelId="{E9819092-410C-4C43-A485-DE016566A94F}">
      <dgm:prSet phldrT="[Texto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BR" dirty="0"/>
            <a:t>INDICADORES</a:t>
          </a:r>
        </a:p>
      </dgm:t>
    </dgm:pt>
    <dgm:pt modelId="{5B4B68D7-B877-489B-8E1C-C4B5D0EF62C1}" type="parTrans" cxnId="{710E6563-F1CD-4742-AB4E-9B5E93A060F1}">
      <dgm:prSet/>
      <dgm:spPr/>
      <dgm:t>
        <a:bodyPr/>
        <a:lstStyle/>
        <a:p>
          <a:endParaRPr lang="pt-BR"/>
        </a:p>
      </dgm:t>
    </dgm:pt>
    <dgm:pt modelId="{2B642C7A-0735-49C1-96C4-558D1275E83D}" type="sibTrans" cxnId="{710E6563-F1CD-4742-AB4E-9B5E93A060F1}">
      <dgm:prSet/>
      <dgm:spPr/>
      <dgm:t>
        <a:bodyPr/>
        <a:lstStyle/>
        <a:p>
          <a:endParaRPr lang="pt-BR"/>
        </a:p>
      </dgm:t>
    </dgm:pt>
    <dgm:pt modelId="{D3E427C0-B3F1-4B63-93FA-4F7051BCD69A}">
      <dgm:prSet phldrT="[Texto]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dirty="0"/>
            <a:t>METAS</a:t>
          </a:r>
        </a:p>
      </dgm:t>
    </dgm:pt>
    <dgm:pt modelId="{03DE89CE-227B-4E9E-8041-6086EA502A9F}" type="parTrans" cxnId="{AA22E5E6-DF45-4283-ABE1-3DC63FD2A642}">
      <dgm:prSet/>
      <dgm:spPr/>
      <dgm:t>
        <a:bodyPr/>
        <a:lstStyle/>
        <a:p>
          <a:endParaRPr lang="pt-BR"/>
        </a:p>
      </dgm:t>
    </dgm:pt>
    <dgm:pt modelId="{45949B74-D8E0-42B2-AA42-314ED9A81666}" type="sibTrans" cxnId="{AA22E5E6-DF45-4283-ABE1-3DC63FD2A642}">
      <dgm:prSet/>
      <dgm:spPr/>
      <dgm:t>
        <a:bodyPr/>
        <a:lstStyle/>
        <a:p>
          <a:endParaRPr lang="pt-BR"/>
        </a:p>
      </dgm:t>
    </dgm:pt>
    <dgm:pt modelId="{A1298475-264B-413C-8488-B093145DAD45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pt-BR" dirty="0"/>
            <a:t>AÇÕES</a:t>
          </a:r>
        </a:p>
      </dgm:t>
    </dgm:pt>
    <dgm:pt modelId="{05E441FF-04FF-4124-8030-CC31FE5B426C}" type="parTrans" cxnId="{A2EB37CF-68E7-4BCC-BB6C-266829A99089}">
      <dgm:prSet/>
      <dgm:spPr/>
      <dgm:t>
        <a:bodyPr/>
        <a:lstStyle/>
        <a:p>
          <a:endParaRPr lang="pt-BR"/>
        </a:p>
      </dgm:t>
    </dgm:pt>
    <dgm:pt modelId="{2FB1299C-3134-4822-8849-D8383482CD66}" type="sibTrans" cxnId="{A2EB37CF-68E7-4BCC-BB6C-266829A99089}">
      <dgm:prSet/>
      <dgm:spPr/>
      <dgm:t>
        <a:bodyPr/>
        <a:lstStyle/>
        <a:p>
          <a:endParaRPr lang="pt-BR"/>
        </a:p>
      </dgm:t>
    </dgm:pt>
    <dgm:pt modelId="{7DFEB3E0-6D5B-41EC-87DB-ED60AB6E9C73}">
      <dgm:prSet phldrT="[Texto]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pt-BR" dirty="0"/>
        </a:p>
      </dgm:t>
    </dgm:pt>
    <dgm:pt modelId="{6CE3A721-20E4-4E22-B936-DA1EBBD0CCF0}" type="parTrans" cxnId="{45711A7E-56B5-405D-BF42-0215829EEE0A}">
      <dgm:prSet/>
      <dgm:spPr>
        <a:ln>
          <a:solidFill>
            <a:schemeClr val="bg1"/>
          </a:solidFill>
        </a:ln>
      </dgm:spPr>
      <dgm:t>
        <a:bodyPr/>
        <a:lstStyle/>
        <a:p>
          <a:endParaRPr lang="pt-BR"/>
        </a:p>
      </dgm:t>
    </dgm:pt>
    <dgm:pt modelId="{BBAFBE7C-3FEC-4E39-A2C3-751B776701B3}" type="sibTrans" cxnId="{45711A7E-56B5-405D-BF42-0215829EEE0A}">
      <dgm:prSet/>
      <dgm:spPr/>
      <dgm:t>
        <a:bodyPr/>
        <a:lstStyle/>
        <a:p>
          <a:endParaRPr lang="pt-BR"/>
        </a:p>
      </dgm:t>
    </dgm:pt>
    <dgm:pt modelId="{6019E37A-F7FE-441C-9ACB-833EE883C749}">
      <dgm:prSet phldrT="[Texto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BR" dirty="0"/>
            <a:t>INDICADORES</a:t>
          </a:r>
        </a:p>
      </dgm:t>
    </dgm:pt>
    <dgm:pt modelId="{9F84F970-1AF2-4C60-AF23-47998E5956CD}" type="parTrans" cxnId="{C60F08A7-EBDD-431F-BDAB-0EEE27B4F92A}">
      <dgm:prSet/>
      <dgm:spPr/>
      <dgm:t>
        <a:bodyPr/>
        <a:lstStyle/>
        <a:p>
          <a:endParaRPr lang="pt-BR"/>
        </a:p>
      </dgm:t>
    </dgm:pt>
    <dgm:pt modelId="{736E672A-3EA7-4541-A43A-B77A24CF8936}" type="sibTrans" cxnId="{C60F08A7-EBDD-431F-BDAB-0EEE27B4F92A}">
      <dgm:prSet/>
      <dgm:spPr/>
      <dgm:t>
        <a:bodyPr/>
        <a:lstStyle/>
        <a:p>
          <a:endParaRPr lang="pt-BR"/>
        </a:p>
      </dgm:t>
    </dgm:pt>
    <dgm:pt modelId="{4F1E2D1A-7132-4006-B2A6-8EA6624BB2A0}">
      <dgm:prSet phldrT="[Texto]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dirty="0"/>
            <a:t>METAS</a:t>
          </a:r>
        </a:p>
      </dgm:t>
    </dgm:pt>
    <dgm:pt modelId="{EBCA31A9-2C89-4615-9898-31E3A724D201}" type="parTrans" cxnId="{655AD05C-D770-4316-949C-907C6B58BB15}">
      <dgm:prSet/>
      <dgm:spPr/>
      <dgm:t>
        <a:bodyPr/>
        <a:lstStyle/>
        <a:p>
          <a:endParaRPr lang="pt-BR"/>
        </a:p>
      </dgm:t>
    </dgm:pt>
    <dgm:pt modelId="{3EA7D08F-4620-4C16-807C-B86D58C065A7}" type="sibTrans" cxnId="{655AD05C-D770-4316-949C-907C6B58BB15}">
      <dgm:prSet/>
      <dgm:spPr/>
      <dgm:t>
        <a:bodyPr/>
        <a:lstStyle/>
        <a:p>
          <a:endParaRPr lang="pt-BR"/>
        </a:p>
      </dgm:t>
    </dgm:pt>
    <dgm:pt modelId="{DBF35ECF-DC43-48FC-8992-030AF8BE4607}" type="pres">
      <dgm:prSet presAssocID="{C2C1B619-096C-4ABB-AD24-4F19CD26AA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A82290FE-37E2-415E-BED7-FBC196A82854}" type="pres">
      <dgm:prSet presAssocID="{DAEF417B-3DA2-4780-956F-734E3343836B}" presName="root" presStyleCnt="0"/>
      <dgm:spPr/>
    </dgm:pt>
    <dgm:pt modelId="{C242F858-7C04-4893-A07A-5BE98DDFD8B2}" type="pres">
      <dgm:prSet presAssocID="{DAEF417B-3DA2-4780-956F-734E3343836B}" presName="rootComposite" presStyleCnt="0"/>
      <dgm:spPr/>
    </dgm:pt>
    <dgm:pt modelId="{5141B70C-A711-4104-B47E-39E7D5522C41}" type="pres">
      <dgm:prSet presAssocID="{DAEF417B-3DA2-4780-956F-734E3343836B}" presName="rootText" presStyleLbl="node1" presStyleIdx="0" presStyleCnt="2" custScaleX="104826" custScaleY="51647"/>
      <dgm:spPr/>
      <dgm:t>
        <a:bodyPr/>
        <a:lstStyle/>
        <a:p>
          <a:endParaRPr lang="pt-BR"/>
        </a:p>
      </dgm:t>
    </dgm:pt>
    <dgm:pt modelId="{56F84396-453A-4038-91C2-BEC5488EB6DC}" type="pres">
      <dgm:prSet presAssocID="{DAEF417B-3DA2-4780-956F-734E3343836B}" presName="rootConnector" presStyleLbl="node1" presStyleIdx="0" presStyleCnt="2"/>
      <dgm:spPr/>
      <dgm:t>
        <a:bodyPr/>
        <a:lstStyle/>
        <a:p>
          <a:endParaRPr lang="pt-BR"/>
        </a:p>
      </dgm:t>
    </dgm:pt>
    <dgm:pt modelId="{F3B7C53A-ABA5-4625-82EB-0D3F21A3B05B}" type="pres">
      <dgm:prSet presAssocID="{DAEF417B-3DA2-4780-956F-734E3343836B}" presName="childShape" presStyleCnt="0"/>
      <dgm:spPr/>
    </dgm:pt>
    <dgm:pt modelId="{A9297DEB-2B99-4399-806F-C0C74FD15233}" type="pres">
      <dgm:prSet presAssocID="{922EB143-5615-4B49-B60B-E3CC98BBFD9C}" presName="Name13" presStyleLbl="parChTrans1D2" presStyleIdx="0" presStyleCnt="10"/>
      <dgm:spPr/>
      <dgm:t>
        <a:bodyPr/>
        <a:lstStyle/>
        <a:p>
          <a:endParaRPr lang="pt-BR"/>
        </a:p>
      </dgm:t>
    </dgm:pt>
    <dgm:pt modelId="{42B1862B-E716-4F92-B413-9C9F48287873}" type="pres">
      <dgm:prSet presAssocID="{09CFDF17-7CFB-4CB9-AA78-7DCFB9B7DDA1}" presName="childText" presStyleLbl="bgAcc1" presStyleIdx="0" presStyleCnt="10" custScaleX="105522" custScaleY="261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242E11-4651-468A-BB41-6CBE5900D181}" type="pres">
      <dgm:prSet presAssocID="{D49E4E79-04A3-47C2-A022-087011FCA075}" presName="Name13" presStyleLbl="parChTrans1D2" presStyleIdx="1" presStyleCnt="10"/>
      <dgm:spPr/>
      <dgm:t>
        <a:bodyPr/>
        <a:lstStyle/>
        <a:p>
          <a:endParaRPr lang="pt-BR"/>
        </a:p>
      </dgm:t>
    </dgm:pt>
    <dgm:pt modelId="{49DE7273-5DE7-469E-A778-75ECE1DD8118}" type="pres">
      <dgm:prSet presAssocID="{D472DB24-3AB2-4DF6-85BF-641C6CD3A30C}" presName="childText" presStyleLbl="bgAcc1" presStyleIdx="1" presStyleCnt="10" custScaleX="104815" custScaleY="227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B8D8ED-5EF5-4EBD-8398-725095F18F0F}" type="pres">
      <dgm:prSet presAssocID="{5B4B68D7-B877-489B-8E1C-C4B5D0EF62C1}" presName="Name13" presStyleLbl="parChTrans1D2" presStyleIdx="2" presStyleCnt="10"/>
      <dgm:spPr/>
      <dgm:t>
        <a:bodyPr/>
        <a:lstStyle/>
        <a:p>
          <a:endParaRPr lang="pt-BR"/>
        </a:p>
      </dgm:t>
    </dgm:pt>
    <dgm:pt modelId="{FCC995C5-0878-41FB-898B-303D18C7511F}" type="pres">
      <dgm:prSet presAssocID="{E9819092-410C-4C43-A485-DE016566A94F}" presName="childText" presStyleLbl="bgAcc1" presStyleIdx="2" presStyleCnt="10" custScaleX="105840" custScaleY="259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904C55-EA84-40CC-8D7F-D64EE82B25FC}" type="pres">
      <dgm:prSet presAssocID="{03DE89CE-227B-4E9E-8041-6086EA502A9F}" presName="Name13" presStyleLbl="parChTrans1D2" presStyleIdx="3" presStyleCnt="10"/>
      <dgm:spPr/>
      <dgm:t>
        <a:bodyPr/>
        <a:lstStyle/>
        <a:p>
          <a:endParaRPr lang="pt-BR"/>
        </a:p>
      </dgm:t>
    </dgm:pt>
    <dgm:pt modelId="{AC740895-3ABE-40BC-B26C-A868E6FDBAB5}" type="pres">
      <dgm:prSet presAssocID="{D3E427C0-B3F1-4B63-93FA-4F7051BCD69A}" presName="childText" presStyleLbl="bgAcc1" presStyleIdx="3" presStyleCnt="10" custScaleX="106547" custScaleY="246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4493E4-B726-42C0-8125-9D5A0F5F5EC4}" type="pres">
      <dgm:prSet presAssocID="{05E441FF-04FF-4124-8030-CC31FE5B426C}" presName="Name13" presStyleLbl="parChTrans1D2" presStyleIdx="4" presStyleCnt="10"/>
      <dgm:spPr/>
      <dgm:t>
        <a:bodyPr/>
        <a:lstStyle/>
        <a:p>
          <a:endParaRPr lang="pt-BR"/>
        </a:p>
      </dgm:t>
    </dgm:pt>
    <dgm:pt modelId="{9CA25674-35C6-4004-9C2A-083DA07EAE99}" type="pres">
      <dgm:prSet presAssocID="{A1298475-264B-413C-8488-B093145DAD45}" presName="childText" presStyleLbl="bgAcc1" presStyleIdx="4" presStyleCnt="10" custScaleX="107699" custScaleY="225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BB8236-EEE4-4C52-B049-A42F890065CA}" type="pres">
      <dgm:prSet presAssocID="{5B3448C5-042D-4FC2-9118-B271E57A1B83}" presName="root" presStyleCnt="0"/>
      <dgm:spPr/>
    </dgm:pt>
    <dgm:pt modelId="{89857751-E781-4A06-B058-8D660338E148}" type="pres">
      <dgm:prSet presAssocID="{5B3448C5-042D-4FC2-9118-B271E57A1B83}" presName="rootComposite" presStyleCnt="0"/>
      <dgm:spPr/>
    </dgm:pt>
    <dgm:pt modelId="{D6BAC4A4-42EA-43E4-A6E9-402B5A9EA582}" type="pres">
      <dgm:prSet presAssocID="{5B3448C5-042D-4FC2-9118-B271E57A1B83}" presName="rootText" presStyleLbl="node1" presStyleIdx="1" presStyleCnt="2" custScaleY="53598"/>
      <dgm:spPr/>
      <dgm:t>
        <a:bodyPr/>
        <a:lstStyle/>
        <a:p>
          <a:endParaRPr lang="pt-BR"/>
        </a:p>
      </dgm:t>
    </dgm:pt>
    <dgm:pt modelId="{32F5D774-0376-4B64-A5BB-15A4460E8695}" type="pres">
      <dgm:prSet presAssocID="{5B3448C5-042D-4FC2-9118-B271E57A1B83}" presName="rootConnector" presStyleLbl="node1" presStyleIdx="1" presStyleCnt="2"/>
      <dgm:spPr/>
      <dgm:t>
        <a:bodyPr/>
        <a:lstStyle/>
        <a:p>
          <a:endParaRPr lang="pt-BR"/>
        </a:p>
      </dgm:t>
    </dgm:pt>
    <dgm:pt modelId="{34536D6A-82A3-4ED3-9CC2-4A799EFE8678}" type="pres">
      <dgm:prSet presAssocID="{5B3448C5-042D-4FC2-9118-B271E57A1B83}" presName="childShape" presStyleCnt="0"/>
      <dgm:spPr/>
    </dgm:pt>
    <dgm:pt modelId="{A6C0B5F2-0BE4-434A-8565-7C4AEB83A537}" type="pres">
      <dgm:prSet presAssocID="{6CE3A721-20E4-4E22-B936-DA1EBBD0CCF0}" presName="Name13" presStyleLbl="parChTrans1D2" presStyleIdx="5" presStyleCnt="10"/>
      <dgm:spPr/>
      <dgm:t>
        <a:bodyPr/>
        <a:lstStyle/>
        <a:p>
          <a:endParaRPr lang="pt-BR"/>
        </a:p>
      </dgm:t>
    </dgm:pt>
    <dgm:pt modelId="{DEE78F4A-82FB-451F-B172-182289A6D851}" type="pres">
      <dgm:prSet presAssocID="{7DFEB3E0-6D5B-41EC-87DB-ED60AB6E9C73}" presName="childText" presStyleLbl="bgAcc1" presStyleIdx="5" presStyleCnt="10" custScaleX="94999" custScaleY="229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B59DD0-59C4-4542-9ED2-5A20ADA6D4C2}" type="pres">
      <dgm:prSet presAssocID="{92D391E2-4CF9-4234-9335-D023E484D408}" presName="Name13" presStyleLbl="parChTrans1D2" presStyleIdx="6" presStyleCnt="10"/>
      <dgm:spPr/>
      <dgm:t>
        <a:bodyPr/>
        <a:lstStyle/>
        <a:p>
          <a:endParaRPr lang="pt-BR"/>
        </a:p>
      </dgm:t>
    </dgm:pt>
    <dgm:pt modelId="{3A503E7B-CC24-4BED-B0F8-BCCC6A962EBC}" type="pres">
      <dgm:prSet presAssocID="{13177735-6A77-4A35-8FAB-4E7060D4E425}" presName="childText" presStyleLbl="bgAcc1" presStyleIdx="6" presStyleCnt="10" custScaleX="105746" custScaleY="258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095A08-7F01-4172-8D52-18DDF576F6CF}" type="pres">
      <dgm:prSet presAssocID="{9F84F970-1AF2-4C60-AF23-47998E5956CD}" presName="Name13" presStyleLbl="parChTrans1D2" presStyleIdx="7" presStyleCnt="10"/>
      <dgm:spPr/>
      <dgm:t>
        <a:bodyPr/>
        <a:lstStyle/>
        <a:p>
          <a:endParaRPr lang="pt-BR"/>
        </a:p>
      </dgm:t>
    </dgm:pt>
    <dgm:pt modelId="{F0940EF2-5FF2-4D87-9028-24F180551B49}" type="pres">
      <dgm:prSet presAssocID="{6019E37A-F7FE-441C-9ACB-833EE883C749}" presName="childText" presStyleLbl="bgAcc1" presStyleIdx="7" presStyleCnt="10" custScaleX="104105" custScaleY="239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873BFD-0786-445B-9864-BD194EFC52E4}" type="pres">
      <dgm:prSet presAssocID="{EBCA31A9-2C89-4615-9898-31E3A724D201}" presName="Name13" presStyleLbl="parChTrans1D2" presStyleIdx="8" presStyleCnt="10"/>
      <dgm:spPr/>
      <dgm:t>
        <a:bodyPr/>
        <a:lstStyle/>
        <a:p>
          <a:endParaRPr lang="pt-BR"/>
        </a:p>
      </dgm:t>
    </dgm:pt>
    <dgm:pt modelId="{CB008E5F-7B7F-4141-A9F8-6416992567E1}" type="pres">
      <dgm:prSet presAssocID="{4F1E2D1A-7132-4006-B2A6-8EA6624BB2A0}" presName="childText" presStyleLbl="bgAcc1" presStyleIdx="8" presStyleCnt="10" custScaleX="103788" custScaleY="248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59E089-8351-4BF2-8E90-CC09B21B3CE4}" type="pres">
      <dgm:prSet presAssocID="{ED26C649-6147-4BF1-B530-F611459D60A4}" presName="Name13" presStyleLbl="parChTrans1D2" presStyleIdx="9" presStyleCnt="10"/>
      <dgm:spPr/>
      <dgm:t>
        <a:bodyPr/>
        <a:lstStyle/>
        <a:p>
          <a:endParaRPr lang="pt-BR"/>
        </a:p>
      </dgm:t>
    </dgm:pt>
    <dgm:pt modelId="{86375424-29EE-4C54-B9C1-5DCCA4F1835C}" type="pres">
      <dgm:prSet presAssocID="{61F119CD-18B5-4793-8EA6-A318B4D498FF}" presName="childText" presStyleLbl="bgAcc1" presStyleIdx="9" presStyleCnt="10" custScaleX="104154" custScaleY="257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5ABB21-6B3D-4798-8E22-EE9D705A5EAC}" type="presOf" srcId="{05E441FF-04FF-4124-8030-CC31FE5B426C}" destId="{2F4493E4-B726-42C0-8125-9D5A0F5F5EC4}" srcOrd="0" destOrd="0" presId="urn:microsoft.com/office/officeart/2005/8/layout/hierarchy3"/>
    <dgm:cxn modelId="{99152D1B-1DE6-4B41-84EB-410D13132FFC}" type="presOf" srcId="{92D391E2-4CF9-4234-9335-D023E484D408}" destId="{6DB59DD0-59C4-4542-9ED2-5A20ADA6D4C2}" srcOrd="0" destOrd="0" presId="urn:microsoft.com/office/officeart/2005/8/layout/hierarchy3"/>
    <dgm:cxn modelId="{E88CD99D-24F4-4C2C-B730-91454296EC3A}" type="presOf" srcId="{9F84F970-1AF2-4C60-AF23-47998E5956CD}" destId="{34095A08-7F01-4172-8D52-18DDF576F6CF}" srcOrd="0" destOrd="0" presId="urn:microsoft.com/office/officeart/2005/8/layout/hierarchy3"/>
    <dgm:cxn modelId="{E41FF071-A242-44D6-BD10-4E949995110D}" type="presOf" srcId="{E9819092-410C-4C43-A485-DE016566A94F}" destId="{FCC995C5-0878-41FB-898B-303D18C7511F}" srcOrd="0" destOrd="0" presId="urn:microsoft.com/office/officeart/2005/8/layout/hierarchy3"/>
    <dgm:cxn modelId="{6C0E3A77-B2DE-4C2A-B1B4-1AA1E968D40C}" type="presOf" srcId="{DAEF417B-3DA2-4780-956F-734E3343836B}" destId="{56F84396-453A-4038-91C2-BEC5488EB6DC}" srcOrd="1" destOrd="0" presId="urn:microsoft.com/office/officeart/2005/8/layout/hierarchy3"/>
    <dgm:cxn modelId="{DBB40DA4-30D3-4F36-9D9A-05E700CD6E84}" type="presOf" srcId="{03DE89CE-227B-4E9E-8041-6086EA502A9F}" destId="{BE904C55-EA84-40CC-8D7F-D64EE82B25FC}" srcOrd="0" destOrd="0" presId="urn:microsoft.com/office/officeart/2005/8/layout/hierarchy3"/>
    <dgm:cxn modelId="{DCED6F68-2687-4B06-B993-30948FC0428D}" srcId="{DAEF417B-3DA2-4780-956F-734E3343836B}" destId="{D472DB24-3AB2-4DF6-85BF-641C6CD3A30C}" srcOrd="1" destOrd="0" parTransId="{D49E4E79-04A3-47C2-A022-087011FCA075}" sibTransId="{DDF53E56-5CF0-4497-B4F4-89FFC427D0B8}"/>
    <dgm:cxn modelId="{12508ABB-9978-4632-81BE-F66AC9F9E56E}" type="presOf" srcId="{5B3448C5-042D-4FC2-9118-B271E57A1B83}" destId="{32F5D774-0376-4B64-A5BB-15A4460E8695}" srcOrd="1" destOrd="0" presId="urn:microsoft.com/office/officeart/2005/8/layout/hierarchy3"/>
    <dgm:cxn modelId="{0B40EC65-8AEA-4A8A-AD4C-D069EDEDDD01}" type="presOf" srcId="{C2C1B619-096C-4ABB-AD24-4F19CD26AA07}" destId="{DBF35ECF-DC43-48FC-8992-030AF8BE4607}" srcOrd="0" destOrd="0" presId="urn:microsoft.com/office/officeart/2005/8/layout/hierarchy3"/>
    <dgm:cxn modelId="{7B2E9051-6A70-4569-86C2-DA8B40BDAC05}" type="presOf" srcId="{5B4B68D7-B877-489B-8E1C-C4B5D0EF62C1}" destId="{2BB8D8ED-5EF5-4EBD-8398-725095F18F0F}" srcOrd="0" destOrd="0" presId="urn:microsoft.com/office/officeart/2005/8/layout/hierarchy3"/>
    <dgm:cxn modelId="{E4C32E49-0192-4BEE-93A4-56F357206AB9}" type="presOf" srcId="{13177735-6A77-4A35-8FAB-4E7060D4E425}" destId="{3A503E7B-CC24-4BED-B0F8-BCCC6A962EBC}" srcOrd="0" destOrd="0" presId="urn:microsoft.com/office/officeart/2005/8/layout/hierarchy3"/>
    <dgm:cxn modelId="{4B68574E-5D74-4F9E-9F98-30374DBD2681}" srcId="{5B3448C5-042D-4FC2-9118-B271E57A1B83}" destId="{61F119CD-18B5-4793-8EA6-A318B4D498FF}" srcOrd="4" destOrd="0" parTransId="{ED26C649-6147-4BF1-B530-F611459D60A4}" sibTransId="{465A0BAB-EDD7-4731-B1FA-457B3D5F3811}"/>
    <dgm:cxn modelId="{2B11C784-DBEE-4E3E-93E8-0F70127B3D0E}" type="presOf" srcId="{ED26C649-6147-4BF1-B530-F611459D60A4}" destId="{3559E089-8351-4BF2-8E90-CC09B21B3CE4}" srcOrd="0" destOrd="0" presId="urn:microsoft.com/office/officeart/2005/8/layout/hierarchy3"/>
    <dgm:cxn modelId="{EE99F8BA-6C02-4A0E-A6FA-03B16188DC8A}" type="presOf" srcId="{09CFDF17-7CFB-4CB9-AA78-7DCFB9B7DDA1}" destId="{42B1862B-E716-4F92-B413-9C9F48287873}" srcOrd="0" destOrd="0" presId="urn:microsoft.com/office/officeart/2005/8/layout/hierarchy3"/>
    <dgm:cxn modelId="{B295E197-93E7-4A38-969F-02756C190048}" type="presOf" srcId="{922EB143-5615-4B49-B60B-E3CC98BBFD9C}" destId="{A9297DEB-2B99-4399-806F-C0C74FD15233}" srcOrd="0" destOrd="0" presId="urn:microsoft.com/office/officeart/2005/8/layout/hierarchy3"/>
    <dgm:cxn modelId="{A2EB37CF-68E7-4BCC-BB6C-266829A99089}" srcId="{DAEF417B-3DA2-4780-956F-734E3343836B}" destId="{A1298475-264B-413C-8488-B093145DAD45}" srcOrd="4" destOrd="0" parTransId="{05E441FF-04FF-4124-8030-CC31FE5B426C}" sibTransId="{2FB1299C-3134-4822-8849-D8383482CD66}"/>
    <dgm:cxn modelId="{DE36C10A-8451-4874-A73D-20F0F44EB4B8}" type="presOf" srcId="{4F1E2D1A-7132-4006-B2A6-8EA6624BB2A0}" destId="{CB008E5F-7B7F-4141-A9F8-6416992567E1}" srcOrd="0" destOrd="0" presId="urn:microsoft.com/office/officeart/2005/8/layout/hierarchy3"/>
    <dgm:cxn modelId="{C60F08A7-EBDD-431F-BDAB-0EEE27B4F92A}" srcId="{5B3448C5-042D-4FC2-9118-B271E57A1B83}" destId="{6019E37A-F7FE-441C-9ACB-833EE883C749}" srcOrd="2" destOrd="0" parTransId="{9F84F970-1AF2-4C60-AF23-47998E5956CD}" sibTransId="{736E672A-3EA7-4541-A43A-B77A24CF8936}"/>
    <dgm:cxn modelId="{9DDAF0B9-CE76-4404-82E3-8D2926F69213}" type="presOf" srcId="{EBCA31A9-2C89-4615-9898-31E3A724D201}" destId="{7D873BFD-0786-445B-9864-BD194EFC52E4}" srcOrd="0" destOrd="0" presId="urn:microsoft.com/office/officeart/2005/8/layout/hierarchy3"/>
    <dgm:cxn modelId="{AA22E5E6-DF45-4283-ABE1-3DC63FD2A642}" srcId="{DAEF417B-3DA2-4780-956F-734E3343836B}" destId="{D3E427C0-B3F1-4B63-93FA-4F7051BCD69A}" srcOrd="3" destOrd="0" parTransId="{03DE89CE-227B-4E9E-8041-6086EA502A9F}" sibTransId="{45949B74-D8E0-42B2-AA42-314ED9A81666}"/>
    <dgm:cxn modelId="{5AFBEC5C-3B3A-47E5-A397-EBDFBBD52F7D}" srcId="{C2C1B619-096C-4ABB-AD24-4F19CD26AA07}" destId="{5B3448C5-042D-4FC2-9118-B271E57A1B83}" srcOrd="1" destOrd="0" parTransId="{C683A934-B93C-46AC-B076-A5837C8F9154}" sibTransId="{E487789A-4FD7-43D7-8E44-3838F8B3AAA7}"/>
    <dgm:cxn modelId="{83A5963B-4EB7-44ED-B835-6CA3C2F9D573}" type="presOf" srcId="{D3E427C0-B3F1-4B63-93FA-4F7051BCD69A}" destId="{AC740895-3ABE-40BC-B26C-A868E6FDBAB5}" srcOrd="0" destOrd="0" presId="urn:microsoft.com/office/officeart/2005/8/layout/hierarchy3"/>
    <dgm:cxn modelId="{7D650933-AA5D-44BB-81C2-696C4BD632AA}" srcId="{DAEF417B-3DA2-4780-956F-734E3343836B}" destId="{09CFDF17-7CFB-4CB9-AA78-7DCFB9B7DDA1}" srcOrd="0" destOrd="0" parTransId="{922EB143-5615-4B49-B60B-E3CC98BBFD9C}" sibTransId="{D92B640A-DA96-4C69-8C1B-E6CF48F8DF3C}"/>
    <dgm:cxn modelId="{4A039D00-45ED-4D35-A4E0-919BD51D13BA}" type="presOf" srcId="{DAEF417B-3DA2-4780-956F-734E3343836B}" destId="{5141B70C-A711-4104-B47E-39E7D5522C41}" srcOrd="0" destOrd="0" presId="urn:microsoft.com/office/officeart/2005/8/layout/hierarchy3"/>
    <dgm:cxn modelId="{1D3C3B21-5B08-4AEA-922E-356B26694267}" srcId="{5B3448C5-042D-4FC2-9118-B271E57A1B83}" destId="{13177735-6A77-4A35-8FAB-4E7060D4E425}" srcOrd="1" destOrd="0" parTransId="{92D391E2-4CF9-4234-9335-D023E484D408}" sibTransId="{34B78255-B37A-4C73-BCB7-1F0EE6F841B0}"/>
    <dgm:cxn modelId="{681AE44A-DF6C-4373-AD69-45A962A7ED44}" srcId="{C2C1B619-096C-4ABB-AD24-4F19CD26AA07}" destId="{DAEF417B-3DA2-4780-956F-734E3343836B}" srcOrd="0" destOrd="0" parTransId="{87923A54-41FF-4B44-B5B5-2B01D66BB1CC}" sibTransId="{235CF929-C843-4C68-8911-7F5A038139D3}"/>
    <dgm:cxn modelId="{C1E7BC12-EB7B-4FC4-95EC-07142CF0F1D4}" type="presOf" srcId="{5B3448C5-042D-4FC2-9118-B271E57A1B83}" destId="{D6BAC4A4-42EA-43E4-A6E9-402B5A9EA582}" srcOrd="0" destOrd="0" presId="urn:microsoft.com/office/officeart/2005/8/layout/hierarchy3"/>
    <dgm:cxn modelId="{2B5AD469-9883-4A6A-A63E-15C41B339F23}" type="presOf" srcId="{6CE3A721-20E4-4E22-B936-DA1EBBD0CCF0}" destId="{A6C0B5F2-0BE4-434A-8565-7C4AEB83A537}" srcOrd="0" destOrd="0" presId="urn:microsoft.com/office/officeart/2005/8/layout/hierarchy3"/>
    <dgm:cxn modelId="{45711A7E-56B5-405D-BF42-0215829EEE0A}" srcId="{5B3448C5-042D-4FC2-9118-B271E57A1B83}" destId="{7DFEB3E0-6D5B-41EC-87DB-ED60AB6E9C73}" srcOrd="0" destOrd="0" parTransId="{6CE3A721-20E4-4E22-B936-DA1EBBD0CCF0}" sibTransId="{BBAFBE7C-3FEC-4E39-A2C3-751B776701B3}"/>
    <dgm:cxn modelId="{809A30FF-91FF-411A-9D90-A42728CD686D}" type="presOf" srcId="{6019E37A-F7FE-441C-9ACB-833EE883C749}" destId="{F0940EF2-5FF2-4D87-9028-24F180551B49}" srcOrd="0" destOrd="0" presId="urn:microsoft.com/office/officeart/2005/8/layout/hierarchy3"/>
    <dgm:cxn modelId="{03E8B189-6276-4BA7-976D-C52A7A7FE536}" type="presOf" srcId="{7DFEB3E0-6D5B-41EC-87DB-ED60AB6E9C73}" destId="{DEE78F4A-82FB-451F-B172-182289A6D851}" srcOrd="0" destOrd="0" presId="urn:microsoft.com/office/officeart/2005/8/layout/hierarchy3"/>
    <dgm:cxn modelId="{655AD05C-D770-4316-949C-907C6B58BB15}" srcId="{5B3448C5-042D-4FC2-9118-B271E57A1B83}" destId="{4F1E2D1A-7132-4006-B2A6-8EA6624BB2A0}" srcOrd="3" destOrd="0" parTransId="{EBCA31A9-2C89-4615-9898-31E3A724D201}" sibTransId="{3EA7D08F-4620-4C16-807C-B86D58C065A7}"/>
    <dgm:cxn modelId="{29862BD3-9972-42C4-975C-4B28BA8458AA}" type="presOf" srcId="{D472DB24-3AB2-4DF6-85BF-641C6CD3A30C}" destId="{49DE7273-5DE7-469E-A778-75ECE1DD8118}" srcOrd="0" destOrd="0" presId="urn:microsoft.com/office/officeart/2005/8/layout/hierarchy3"/>
    <dgm:cxn modelId="{710E6563-F1CD-4742-AB4E-9B5E93A060F1}" srcId="{DAEF417B-3DA2-4780-956F-734E3343836B}" destId="{E9819092-410C-4C43-A485-DE016566A94F}" srcOrd="2" destOrd="0" parTransId="{5B4B68D7-B877-489B-8E1C-C4B5D0EF62C1}" sibTransId="{2B642C7A-0735-49C1-96C4-558D1275E83D}"/>
    <dgm:cxn modelId="{E8E30EB3-7955-477E-ACAC-6770F0D22451}" type="presOf" srcId="{A1298475-264B-413C-8488-B093145DAD45}" destId="{9CA25674-35C6-4004-9C2A-083DA07EAE99}" srcOrd="0" destOrd="0" presId="urn:microsoft.com/office/officeart/2005/8/layout/hierarchy3"/>
    <dgm:cxn modelId="{DF4BC3ED-9157-4D05-B77E-A998C7D8424D}" type="presOf" srcId="{D49E4E79-04A3-47C2-A022-087011FCA075}" destId="{D7242E11-4651-468A-BB41-6CBE5900D181}" srcOrd="0" destOrd="0" presId="urn:microsoft.com/office/officeart/2005/8/layout/hierarchy3"/>
    <dgm:cxn modelId="{95E2A573-982D-4DBE-AC6C-62F382E6C2FC}" type="presOf" srcId="{61F119CD-18B5-4793-8EA6-A318B4D498FF}" destId="{86375424-29EE-4C54-B9C1-5DCCA4F1835C}" srcOrd="0" destOrd="0" presId="urn:microsoft.com/office/officeart/2005/8/layout/hierarchy3"/>
    <dgm:cxn modelId="{EF70D18C-E400-4AFA-8C51-69F810FA61A4}" type="presParOf" srcId="{DBF35ECF-DC43-48FC-8992-030AF8BE4607}" destId="{A82290FE-37E2-415E-BED7-FBC196A82854}" srcOrd="0" destOrd="0" presId="urn:microsoft.com/office/officeart/2005/8/layout/hierarchy3"/>
    <dgm:cxn modelId="{E68D3C79-4632-41E6-82AD-CC4728BD7AAE}" type="presParOf" srcId="{A82290FE-37E2-415E-BED7-FBC196A82854}" destId="{C242F858-7C04-4893-A07A-5BE98DDFD8B2}" srcOrd="0" destOrd="0" presId="urn:microsoft.com/office/officeart/2005/8/layout/hierarchy3"/>
    <dgm:cxn modelId="{B7454C88-F784-4850-B506-D3E7240BAE44}" type="presParOf" srcId="{C242F858-7C04-4893-A07A-5BE98DDFD8B2}" destId="{5141B70C-A711-4104-B47E-39E7D5522C41}" srcOrd="0" destOrd="0" presId="urn:microsoft.com/office/officeart/2005/8/layout/hierarchy3"/>
    <dgm:cxn modelId="{72D87573-73B0-4280-A48A-08BC25EFC40B}" type="presParOf" srcId="{C242F858-7C04-4893-A07A-5BE98DDFD8B2}" destId="{56F84396-453A-4038-91C2-BEC5488EB6DC}" srcOrd="1" destOrd="0" presId="urn:microsoft.com/office/officeart/2005/8/layout/hierarchy3"/>
    <dgm:cxn modelId="{4E305FDC-7C2D-46AB-AA4C-993935B73077}" type="presParOf" srcId="{A82290FE-37E2-415E-BED7-FBC196A82854}" destId="{F3B7C53A-ABA5-4625-82EB-0D3F21A3B05B}" srcOrd="1" destOrd="0" presId="urn:microsoft.com/office/officeart/2005/8/layout/hierarchy3"/>
    <dgm:cxn modelId="{19D68E0C-6B82-4D78-902E-3EC179A8FB34}" type="presParOf" srcId="{F3B7C53A-ABA5-4625-82EB-0D3F21A3B05B}" destId="{A9297DEB-2B99-4399-806F-C0C74FD15233}" srcOrd="0" destOrd="0" presId="urn:microsoft.com/office/officeart/2005/8/layout/hierarchy3"/>
    <dgm:cxn modelId="{8D2915D8-FC54-4DE2-8646-4005F1FDC03C}" type="presParOf" srcId="{F3B7C53A-ABA5-4625-82EB-0D3F21A3B05B}" destId="{42B1862B-E716-4F92-B413-9C9F48287873}" srcOrd="1" destOrd="0" presId="urn:microsoft.com/office/officeart/2005/8/layout/hierarchy3"/>
    <dgm:cxn modelId="{484CAAFD-6F26-4AAD-9E58-BED00A8AFB91}" type="presParOf" srcId="{F3B7C53A-ABA5-4625-82EB-0D3F21A3B05B}" destId="{D7242E11-4651-468A-BB41-6CBE5900D181}" srcOrd="2" destOrd="0" presId="urn:microsoft.com/office/officeart/2005/8/layout/hierarchy3"/>
    <dgm:cxn modelId="{6CF82BE2-A0B2-4F0F-9583-3A2D083B3C4E}" type="presParOf" srcId="{F3B7C53A-ABA5-4625-82EB-0D3F21A3B05B}" destId="{49DE7273-5DE7-469E-A778-75ECE1DD8118}" srcOrd="3" destOrd="0" presId="urn:microsoft.com/office/officeart/2005/8/layout/hierarchy3"/>
    <dgm:cxn modelId="{20A5AAF0-BC9D-4AFE-860F-B18B4F0C4BCE}" type="presParOf" srcId="{F3B7C53A-ABA5-4625-82EB-0D3F21A3B05B}" destId="{2BB8D8ED-5EF5-4EBD-8398-725095F18F0F}" srcOrd="4" destOrd="0" presId="urn:microsoft.com/office/officeart/2005/8/layout/hierarchy3"/>
    <dgm:cxn modelId="{A9EA3498-7690-4343-A9D8-D6455712EFC9}" type="presParOf" srcId="{F3B7C53A-ABA5-4625-82EB-0D3F21A3B05B}" destId="{FCC995C5-0878-41FB-898B-303D18C7511F}" srcOrd="5" destOrd="0" presId="urn:microsoft.com/office/officeart/2005/8/layout/hierarchy3"/>
    <dgm:cxn modelId="{0F8F846A-28C4-469E-948E-6FEA3706AE3A}" type="presParOf" srcId="{F3B7C53A-ABA5-4625-82EB-0D3F21A3B05B}" destId="{BE904C55-EA84-40CC-8D7F-D64EE82B25FC}" srcOrd="6" destOrd="0" presId="urn:microsoft.com/office/officeart/2005/8/layout/hierarchy3"/>
    <dgm:cxn modelId="{C4E217CA-AAA6-47D8-8405-C89FAFAE5490}" type="presParOf" srcId="{F3B7C53A-ABA5-4625-82EB-0D3F21A3B05B}" destId="{AC740895-3ABE-40BC-B26C-A868E6FDBAB5}" srcOrd="7" destOrd="0" presId="urn:microsoft.com/office/officeart/2005/8/layout/hierarchy3"/>
    <dgm:cxn modelId="{4D3FD8D5-B975-4280-BB2F-1C7E26EF9168}" type="presParOf" srcId="{F3B7C53A-ABA5-4625-82EB-0D3F21A3B05B}" destId="{2F4493E4-B726-42C0-8125-9D5A0F5F5EC4}" srcOrd="8" destOrd="0" presId="urn:microsoft.com/office/officeart/2005/8/layout/hierarchy3"/>
    <dgm:cxn modelId="{0BF95639-5DBF-45AA-8341-8EE3BB45BF68}" type="presParOf" srcId="{F3B7C53A-ABA5-4625-82EB-0D3F21A3B05B}" destId="{9CA25674-35C6-4004-9C2A-083DA07EAE99}" srcOrd="9" destOrd="0" presId="urn:microsoft.com/office/officeart/2005/8/layout/hierarchy3"/>
    <dgm:cxn modelId="{F8E39B65-4187-4352-B151-5D516D3A677C}" type="presParOf" srcId="{DBF35ECF-DC43-48FC-8992-030AF8BE4607}" destId="{45BB8236-EEE4-4C52-B049-A42F890065CA}" srcOrd="1" destOrd="0" presId="urn:microsoft.com/office/officeart/2005/8/layout/hierarchy3"/>
    <dgm:cxn modelId="{F44A6D5C-CAD9-4559-B937-9B4B3597DA87}" type="presParOf" srcId="{45BB8236-EEE4-4C52-B049-A42F890065CA}" destId="{89857751-E781-4A06-B058-8D660338E148}" srcOrd="0" destOrd="0" presId="urn:microsoft.com/office/officeart/2005/8/layout/hierarchy3"/>
    <dgm:cxn modelId="{FE209309-B352-4AA9-8A40-E0B9BD020856}" type="presParOf" srcId="{89857751-E781-4A06-B058-8D660338E148}" destId="{D6BAC4A4-42EA-43E4-A6E9-402B5A9EA582}" srcOrd="0" destOrd="0" presId="urn:microsoft.com/office/officeart/2005/8/layout/hierarchy3"/>
    <dgm:cxn modelId="{FA0BD121-D317-4F12-9CC1-4711183DD6AC}" type="presParOf" srcId="{89857751-E781-4A06-B058-8D660338E148}" destId="{32F5D774-0376-4B64-A5BB-15A4460E8695}" srcOrd="1" destOrd="0" presId="urn:microsoft.com/office/officeart/2005/8/layout/hierarchy3"/>
    <dgm:cxn modelId="{77C27CC1-01DA-431D-8A90-0D988B8CEA89}" type="presParOf" srcId="{45BB8236-EEE4-4C52-B049-A42F890065CA}" destId="{34536D6A-82A3-4ED3-9CC2-4A799EFE8678}" srcOrd="1" destOrd="0" presId="urn:microsoft.com/office/officeart/2005/8/layout/hierarchy3"/>
    <dgm:cxn modelId="{6C79D0D8-7684-4832-A7AE-4F50D2ECE4BF}" type="presParOf" srcId="{34536D6A-82A3-4ED3-9CC2-4A799EFE8678}" destId="{A6C0B5F2-0BE4-434A-8565-7C4AEB83A537}" srcOrd="0" destOrd="0" presId="urn:microsoft.com/office/officeart/2005/8/layout/hierarchy3"/>
    <dgm:cxn modelId="{E8802352-FDEC-41EB-822D-B720DB195D18}" type="presParOf" srcId="{34536D6A-82A3-4ED3-9CC2-4A799EFE8678}" destId="{DEE78F4A-82FB-451F-B172-182289A6D851}" srcOrd="1" destOrd="0" presId="urn:microsoft.com/office/officeart/2005/8/layout/hierarchy3"/>
    <dgm:cxn modelId="{AE4E84B9-946E-48A0-B51D-DB9C1BC6C6B6}" type="presParOf" srcId="{34536D6A-82A3-4ED3-9CC2-4A799EFE8678}" destId="{6DB59DD0-59C4-4542-9ED2-5A20ADA6D4C2}" srcOrd="2" destOrd="0" presId="urn:microsoft.com/office/officeart/2005/8/layout/hierarchy3"/>
    <dgm:cxn modelId="{B2A3F204-F63C-4EF0-89DB-1E77CA94DD24}" type="presParOf" srcId="{34536D6A-82A3-4ED3-9CC2-4A799EFE8678}" destId="{3A503E7B-CC24-4BED-B0F8-BCCC6A962EBC}" srcOrd="3" destOrd="0" presId="urn:microsoft.com/office/officeart/2005/8/layout/hierarchy3"/>
    <dgm:cxn modelId="{7CC73235-FD53-45E3-9A8E-75653B9B6F16}" type="presParOf" srcId="{34536D6A-82A3-4ED3-9CC2-4A799EFE8678}" destId="{34095A08-7F01-4172-8D52-18DDF576F6CF}" srcOrd="4" destOrd="0" presId="urn:microsoft.com/office/officeart/2005/8/layout/hierarchy3"/>
    <dgm:cxn modelId="{01F7103C-D744-466E-8298-46D489623695}" type="presParOf" srcId="{34536D6A-82A3-4ED3-9CC2-4A799EFE8678}" destId="{F0940EF2-5FF2-4D87-9028-24F180551B49}" srcOrd="5" destOrd="0" presId="urn:microsoft.com/office/officeart/2005/8/layout/hierarchy3"/>
    <dgm:cxn modelId="{019CF225-031E-4C90-B456-D0AB442D15EC}" type="presParOf" srcId="{34536D6A-82A3-4ED3-9CC2-4A799EFE8678}" destId="{7D873BFD-0786-445B-9864-BD194EFC52E4}" srcOrd="6" destOrd="0" presId="urn:microsoft.com/office/officeart/2005/8/layout/hierarchy3"/>
    <dgm:cxn modelId="{ABCD7597-CA21-47F6-959F-2A5068EF5B06}" type="presParOf" srcId="{34536D6A-82A3-4ED3-9CC2-4A799EFE8678}" destId="{CB008E5F-7B7F-4141-A9F8-6416992567E1}" srcOrd="7" destOrd="0" presId="urn:microsoft.com/office/officeart/2005/8/layout/hierarchy3"/>
    <dgm:cxn modelId="{B322900E-3BE9-4CF6-992A-8019C16BF1C9}" type="presParOf" srcId="{34536D6A-82A3-4ED3-9CC2-4A799EFE8678}" destId="{3559E089-8351-4BF2-8E90-CC09B21B3CE4}" srcOrd="8" destOrd="0" presId="urn:microsoft.com/office/officeart/2005/8/layout/hierarchy3"/>
    <dgm:cxn modelId="{1180B093-3849-4BD0-99E4-15C04C523D07}" type="presParOf" srcId="{34536D6A-82A3-4ED3-9CC2-4A799EFE8678}" destId="{86375424-29EE-4C54-B9C1-5DCCA4F1835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0C67F29-9436-46DF-948D-6F263F6D87B0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A3DC559-9910-4F1C-A7DD-E18A20AB37D2}">
      <dgm:prSet custT="1"/>
      <dgm:spPr/>
      <dgm:t>
        <a:bodyPr/>
        <a:lstStyle/>
        <a:p>
          <a:pPr algn="just" rtl="0"/>
          <a:r>
            <a:rPr lang="pt-BR" altLang="pt-BR" sz="2400" b="1" i="1" dirty="0">
              <a:solidFill>
                <a:schemeClr val="tx1"/>
              </a:solidFill>
            </a:rPr>
            <a:t>Não efetivação das conferências como espaços de decisão e priorização da vontade popular, com implicação no orçamento - fragilidade do controle social.</a:t>
          </a:r>
          <a:endParaRPr lang="pt-BR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65CFCFE-3D8F-4447-9A24-03CA04530763}" type="parTrans" cxnId="{9D866594-7DBB-4BD0-85F1-FCA971447068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498D913-350A-4B79-BA8B-4DADFEB99C8F}" type="sibTrans" cxnId="{9D866594-7DBB-4BD0-85F1-FCA971447068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13C573A-9D6C-4FE7-B43D-BFC7E0128AE3}">
      <dgm:prSet custT="1"/>
      <dgm:spPr/>
      <dgm:t>
        <a:bodyPr/>
        <a:lstStyle/>
        <a:p>
          <a:pPr algn="just" rtl="0"/>
          <a:r>
            <a:rPr lang="pt-BR" altLang="pt-BR" sz="2400" b="1" i="1" dirty="0">
              <a:solidFill>
                <a:schemeClr val="tx1"/>
              </a:solidFill>
            </a:rPr>
            <a:t>Resistência à implementação do fundo de saúde como instrumento exclusivo da gestão dos recursos financeiros.</a:t>
          </a:r>
          <a:endParaRPr lang="pt-BR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78F50E-CC54-4C30-873C-0757867CE938}" type="parTrans" cxnId="{496B0E56-AA3F-4F8D-A5B9-0BA0E91FAFC3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A272646-8702-44D9-9B51-EAF26C2DEEB5}" type="sibTrans" cxnId="{496B0E56-AA3F-4F8D-A5B9-0BA0E91FAFC3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0E98889-5A34-4059-ADC6-616B3F4E5A3E}">
      <dgm:prSet custT="1"/>
      <dgm:spPr/>
      <dgm:t>
        <a:bodyPr/>
        <a:lstStyle/>
        <a:p>
          <a:pPr rtl="0"/>
          <a:r>
            <a:rPr lang="pt-BR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FRAGILIDADES</a:t>
          </a:r>
        </a:p>
      </dgm:t>
    </dgm:pt>
    <dgm:pt modelId="{65F4D5CF-1EFA-49B0-9ECD-ED9D5C5B7DFE}" type="parTrans" cxnId="{B7C5F85F-9537-4788-A6F3-9B931AB2A390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58B4F06-84B8-4CF6-AD76-845B5F243221}" type="sibTrans" cxnId="{B7C5F85F-9537-4788-A6F3-9B931AB2A390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C2697DD-02DE-4434-96BC-D240D7E8079B}">
      <dgm:prSet custT="1"/>
      <dgm:spPr/>
      <dgm:t>
        <a:bodyPr/>
        <a:lstStyle/>
        <a:p>
          <a:pPr algn="just" rtl="0"/>
          <a:r>
            <a:rPr lang="pt-BR" altLang="pt-BR" sz="2400" b="1" i="1" dirty="0">
              <a:solidFill>
                <a:schemeClr val="tx1"/>
              </a:solidFill>
            </a:rPr>
            <a:t>Parcial autonomia do gestor da saúde na aplicação dos recursos.</a:t>
          </a:r>
          <a:endParaRPr lang="pt-BR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ED2EF21-232E-42B4-9359-F154399A4B1A}" type="parTrans" cxnId="{A4217587-AFF0-48B6-AFEB-4513392AC643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1C3C65-CE2B-475E-BB1C-F3D981A074F4}" type="sibTrans" cxnId="{A4217587-AFF0-48B6-AFEB-4513392AC643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925EAF7-C028-4863-81E3-1EB5595128A3}">
      <dgm:prSet custT="1"/>
      <dgm:spPr/>
      <dgm:t>
        <a:bodyPr/>
        <a:lstStyle/>
        <a:p>
          <a:pPr algn="just" rtl="0"/>
          <a:r>
            <a:rPr lang="pt-BR" altLang="pt-BR" sz="2400" b="1" i="1" dirty="0">
              <a:solidFill>
                <a:schemeClr val="tx1"/>
              </a:solidFill>
            </a:rPr>
            <a:t>Prevalência de interesses corporativos/privados e descontinuidade político-administrativa.</a:t>
          </a:r>
          <a:endParaRPr lang="pt-BR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FD92463-FF7D-4628-BB05-31980FEA205F}" type="parTrans" cxnId="{3C3F51A1-226C-4D84-88AB-AFAFD6B98DEF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6856F19-9651-4892-91B6-A3DD277856C0}" type="sibTrans" cxnId="{3C3F51A1-226C-4D84-88AB-AFAFD6B98DEF}">
      <dgm:prSet/>
      <dgm:spPr/>
      <dgm:t>
        <a:bodyPr/>
        <a:lstStyle/>
        <a:p>
          <a:endParaRPr lang="pt-BR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A64979-2B3C-481F-B1AF-8583BC7D8D0A}" type="pres">
      <dgm:prSet presAssocID="{60C67F29-9436-46DF-948D-6F263F6D87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0516F5C-B590-446B-AD1B-B73CC405A5F5}" type="pres">
      <dgm:prSet presAssocID="{0925EAF7-C028-4863-81E3-1EB5595128A3}" presName="boxAndChildren" presStyleCnt="0"/>
      <dgm:spPr/>
    </dgm:pt>
    <dgm:pt modelId="{602DB924-75E9-4409-8553-D709BCC57A62}" type="pres">
      <dgm:prSet presAssocID="{0925EAF7-C028-4863-81E3-1EB5595128A3}" presName="parentTextBox" presStyleLbl="node1" presStyleIdx="0" presStyleCnt="5"/>
      <dgm:spPr/>
      <dgm:t>
        <a:bodyPr/>
        <a:lstStyle/>
        <a:p>
          <a:endParaRPr lang="pt-BR"/>
        </a:p>
      </dgm:t>
    </dgm:pt>
    <dgm:pt modelId="{B47B8260-2911-4EF8-8BE6-91EF2F78A25D}" type="pres">
      <dgm:prSet presAssocID="{2A1C3C65-CE2B-475E-BB1C-F3D981A074F4}" presName="sp" presStyleCnt="0"/>
      <dgm:spPr/>
    </dgm:pt>
    <dgm:pt modelId="{F7C139D3-D15B-4DE0-B815-2C44A88F7109}" type="pres">
      <dgm:prSet presAssocID="{2C2697DD-02DE-4434-96BC-D240D7E8079B}" presName="arrowAndChildren" presStyleCnt="0"/>
      <dgm:spPr/>
    </dgm:pt>
    <dgm:pt modelId="{5C931059-61F3-43D9-8EEB-EF6BE15ABFEC}" type="pres">
      <dgm:prSet presAssocID="{2C2697DD-02DE-4434-96BC-D240D7E8079B}" presName="parentTextArrow" presStyleLbl="node1" presStyleIdx="1" presStyleCnt="5"/>
      <dgm:spPr/>
      <dgm:t>
        <a:bodyPr/>
        <a:lstStyle/>
        <a:p>
          <a:endParaRPr lang="pt-BR"/>
        </a:p>
      </dgm:t>
    </dgm:pt>
    <dgm:pt modelId="{DD2C8BBE-DB68-42B9-BB66-DE2D033D9084}" type="pres">
      <dgm:prSet presAssocID="{7A272646-8702-44D9-9B51-EAF26C2DEEB5}" presName="sp" presStyleCnt="0"/>
      <dgm:spPr/>
    </dgm:pt>
    <dgm:pt modelId="{7DA03C35-48C3-44CF-85DB-3BF815CEF380}" type="pres">
      <dgm:prSet presAssocID="{213C573A-9D6C-4FE7-B43D-BFC7E0128AE3}" presName="arrowAndChildren" presStyleCnt="0"/>
      <dgm:spPr/>
    </dgm:pt>
    <dgm:pt modelId="{FA5E1091-4BB4-453F-A624-5F490C10725B}" type="pres">
      <dgm:prSet presAssocID="{213C573A-9D6C-4FE7-B43D-BFC7E0128AE3}" presName="parentTextArrow" presStyleLbl="node1" presStyleIdx="2" presStyleCnt="5" custScaleY="114771" custLinFactNeighborY="-12"/>
      <dgm:spPr/>
      <dgm:t>
        <a:bodyPr/>
        <a:lstStyle/>
        <a:p>
          <a:endParaRPr lang="pt-BR"/>
        </a:p>
      </dgm:t>
    </dgm:pt>
    <dgm:pt modelId="{7A3F2536-27B2-4540-A030-57B1153ADB15}" type="pres">
      <dgm:prSet presAssocID="{6498D913-350A-4B79-BA8B-4DADFEB99C8F}" presName="sp" presStyleCnt="0"/>
      <dgm:spPr/>
    </dgm:pt>
    <dgm:pt modelId="{EE1FF316-E11B-45D7-A3FB-CFDD859C2E07}" type="pres">
      <dgm:prSet presAssocID="{7A3DC559-9910-4F1C-A7DD-E18A20AB37D2}" presName="arrowAndChildren" presStyleCnt="0"/>
      <dgm:spPr/>
    </dgm:pt>
    <dgm:pt modelId="{C6A7EE8C-0C6C-4639-AA94-7C2B3AA97540}" type="pres">
      <dgm:prSet presAssocID="{7A3DC559-9910-4F1C-A7DD-E18A20AB37D2}" presName="parentTextArrow" presStyleLbl="node1" presStyleIdx="3" presStyleCnt="5"/>
      <dgm:spPr/>
      <dgm:t>
        <a:bodyPr/>
        <a:lstStyle/>
        <a:p>
          <a:endParaRPr lang="pt-BR"/>
        </a:p>
      </dgm:t>
    </dgm:pt>
    <dgm:pt modelId="{654503F3-8237-4E12-A34A-E628B353DF15}" type="pres">
      <dgm:prSet presAssocID="{158B4F06-84B8-4CF6-AD76-845B5F243221}" presName="sp" presStyleCnt="0"/>
      <dgm:spPr/>
    </dgm:pt>
    <dgm:pt modelId="{890A1726-27CE-4705-81A9-39D6E9069BAD}" type="pres">
      <dgm:prSet presAssocID="{90E98889-5A34-4059-ADC6-616B3F4E5A3E}" presName="arrowAndChildren" presStyleCnt="0"/>
      <dgm:spPr/>
    </dgm:pt>
    <dgm:pt modelId="{4F3D1E3E-F71D-4570-BEBA-FB99D65DACA7}" type="pres">
      <dgm:prSet presAssocID="{90E98889-5A34-4059-ADC6-616B3F4E5A3E}" presName="parentTextArrow" presStyleLbl="node1" presStyleIdx="4" presStyleCnt="5"/>
      <dgm:spPr/>
      <dgm:t>
        <a:bodyPr/>
        <a:lstStyle/>
        <a:p>
          <a:endParaRPr lang="pt-BR"/>
        </a:p>
      </dgm:t>
    </dgm:pt>
  </dgm:ptLst>
  <dgm:cxnLst>
    <dgm:cxn modelId="{9D866594-7DBB-4BD0-85F1-FCA971447068}" srcId="{60C67F29-9436-46DF-948D-6F263F6D87B0}" destId="{7A3DC559-9910-4F1C-A7DD-E18A20AB37D2}" srcOrd="1" destOrd="0" parTransId="{C65CFCFE-3D8F-4447-9A24-03CA04530763}" sibTransId="{6498D913-350A-4B79-BA8B-4DADFEB99C8F}"/>
    <dgm:cxn modelId="{D2B0164E-A22B-4CAA-AAC6-5306A1E7A81F}" type="presOf" srcId="{0925EAF7-C028-4863-81E3-1EB5595128A3}" destId="{602DB924-75E9-4409-8553-D709BCC57A62}" srcOrd="0" destOrd="0" presId="urn:microsoft.com/office/officeart/2005/8/layout/process4"/>
    <dgm:cxn modelId="{3F904EB4-7F38-4B5A-BE36-B5020CF784FF}" type="presOf" srcId="{2C2697DD-02DE-4434-96BC-D240D7E8079B}" destId="{5C931059-61F3-43D9-8EEB-EF6BE15ABFEC}" srcOrd="0" destOrd="0" presId="urn:microsoft.com/office/officeart/2005/8/layout/process4"/>
    <dgm:cxn modelId="{37BE1C2F-ABE6-4A1E-AE61-0C602853CFDD}" type="presOf" srcId="{213C573A-9D6C-4FE7-B43D-BFC7E0128AE3}" destId="{FA5E1091-4BB4-453F-A624-5F490C10725B}" srcOrd="0" destOrd="0" presId="urn:microsoft.com/office/officeart/2005/8/layout/process4"/>
    <dgm:cxn modelId="{A4217587-AFF0-48B6-AFEB-4513392AC643}" srcId="{60C67F29-9436-46DF-948D-6F263F6D87B0}" destId="{2C2697DD-02DE-4434-96BC-D240D7E8079B}" srcOrd="3" destOrd="0" parTransId="{3ED2EF21-232E-42B4-9359-F154399A4B1A}" sibTransId="{2A1C3C65-CE2B-475E-BB1C-F3D981A074F4}"/>
    <dgm:cxn modelId="{3C3F51A1-226C-4D84-88AB-AFAFD6B98DEF}" srcId="{60C67F29-9436-46DF-948D-6F263F6D87B0}" destId="{0925EAF7-C028-4863-81E3-1EB5595128A3}" srcOrd="4" destOrd="0" parTransId="{0FD92463-FF7D-4628-BB05-31980FEA205F}" sibTransId="{F6856F19-9651-4892-91B6-A3DD277856C0}"/>
    <dgm:cxn modelId="{496B0E56-AA3F-4F8D-A5B9-0BA0E91FAFC3}" srcId="{60C67F29-9436-46DF-948D-6F263F6D87B0}" destId="{213C573A-9D6C-4FE7-B43D-BFC7E0128AE3}" srcOrd="2" destOrd="0" parTransId="{2A78F50E-CC54-4C30-873C-0757867CE938}" sibTransId="{7A272646-8702-44D9-9B51-EAF26C2DEEB5}"/>
    <dgm:cxn modelId="{5D1F37F8-A07E-4E38-9168-DA6C0A5CCC48}" type="presOf" srcId="{90E98889-5A34-4059-ADC6-616B3F4E5A3E}" destId="{4F3D1E3E-F71D-4570-BEBA-FB99D65DACA7}" srcOrd="0" destOrd="0" presId="urn:microsoft.com/office/officeart/2005/8/layout/process4"/>
    <dgm:cxn modelId="{9DE4ED4F-EBF7-4C9F-9DA4-F35C1FEB4E62}" type="presOf" srcId="{7A3DC559-9910-4F1C-A7DD-E18A20AB37D2}" destId="{C6A7EE8C-0C6C-4639-AA94-7C2B3AA97540}" srcOrd="0" destOrd="0" presId="urn:microsoft.com/office/officeart/2005/8/layout/process4"/>
    <dgm:cxn modelId="{B7C5F85F-9537-4788-A6F3-9B931AB2A390}" srcId="{60C67F29-9436-46DF-948D-6F263F6D87B0}" destId="{90E98889-5A34-4059-ADC6-616B3F4E5A3E}" srcOrd="0" destOrd="0" parTransId="{65F4D5CF-1EFA-49B0-9ECD-ED9D5C5B7DFE}" sibTransId="{158B4F06-84B8-4CF6-AD76-845B5F243221}"/>
    <dgm:cxn modelId="{2C4241D9-1415-4308-8DE0-7DFBCB328B40}" type="presOf" srcId="{60C67F29-9436-46DF-948D-6F263F6D87B0}" destId="{F7A64979-2B3C-481F-B1AF-8583BC7D8D0A}" srcOrd="0" destOrd="0" presId="urn:microsoft.com/office/officeart/2005/8/layout/process4"/>
    <dgm:cxn modelId="{3A22EA68-7D04-4D3D-BCD6-A3C46CB2A991}" type="presParOf" srcId="{F7A64979-2B3C-481F-B1AF-8583BC7D8D0A}" destId="{60516F5C-B590-446B-AD1B-B73CC405A5F5}" srcOrd="0" destOrd="0" presId="urn:microsoft.com/office/officeart/2005/8/layout/process4"/>
    <dgm:cxn modelId="{8AABEB59-E96D-42B6-8E95-8AF84515E329}" type="presParOf" srcId="{60516F5C-B590-446B-AD1B-B73CC405A5F5}" destId="{602DB924-75E9-4409-8553-D709BCC57A62}" srcOrd="0" destOrd="0" presId="urn:microsoft.com/office/officeart/2005/8/layout/process4"/>
    <dgm:cxn modelId="{0388F4AC-8A0E-4E13-A61F-B75EB982FC6D}" type="presParOf" srcId="{F7A64979-2B3C-481F-B1AF-8583BC7D8D0A}" destId="{B47B8260-2911-4EF8-8BE6-91EF2F78A25D}" srcOrd="1" destOrd="0" presId="urn:microsoft.com/office/officeart/2005/8/layout/process4"/>
    <dgm:cxn modelId="{0A817A24-E415-4095-BF9D-11D87F48C573}" type="presParOf" srcId="{F7A64979-2B3C-481F-B1AF-8583BC7D8D0A}" destId="{F7C139D3-D15B-4DE0-B815-2C44A88F7109}" srcOrd="2" destOrd="0" presId="urn:microsoft.com/office/officeart/2005/8/layout/process4"/>
    <dgm:cxn modelId="{18DAE69F-4115-4E31-B5A2-1D002B4B9FF5}" type="presParOf" srcId="{F7C139D3-D15B-4DE0-B815-2C44A88F7109}" destId="{5C931059-61F3-43D9-8EEB-EF6BE15ABFEC}" srcOrd="0" destOrd="0" presId="urn:microsoft.com/office/officeart/2005/8/layout/process4"/>
    <dgm:cxn modelId="{C66CFACF-CA7E-493B-AC67-AB227ACD64BD}" type="presParOf" srcId="{F7A64979-2B3C-481F-B1AF-8583BC7D8D0A}" destId="{DD2C8BBE-DB68-42B9-BB66-DE2D033D9084}" srcOrd="3" destOrd="0" presId="urn:microsoft.com/office/officeart/2005/8/layout/process4"/>
    <dgm:cxn modelId="{4BABE01D-F606-437C-9909-E5C4EFAC7918}" type="presParOf" srcId="{F7A64979-2B3C-481F-B1AF-8583BC7D8D0A}" destId="{7DA03C35-48C3-44CF-85DB-3BF815CEF380}" srcOrd="4" destOrd="0" presId="urn:microsoft.com/office/officeart/2005/8/layout/process4"/>
    <dgm:cxn modelId="{7A50DDC9-4A52-4861-9DE5-D5140644A0FC}" type="presParOf" srcId="{7DA03C35-48C3-44CF-85DB-3BF815CEF380}" destId="{FA5E1091-4BB4-453F-A624-5F490C10725B}" srcOrd="0" destOrd="0" presId="urn:microsoft.com/office/officeart/2005/8/layout/process4"/>
    <dgm:cxn modelId="{D2C1F9E5-F953-4393-8126-1D44BF602B38}" type="presParOf" srcId="{F7A64979-2B3C-481F-B1AF-8583BC7D8D0A}" destId="{7A3F2536-27B2-4540-A030-57B1153ADB15}" srcOrd="5" destOrd="0" presId="urn:microsoft.com/office/officeart/2005/8/layout/process4"/>
    <dgm:cxn modelId="{DE9AF185-9C6F-4E9E-8DAE-DEB5B3264119}" type="presParOf" srcId="{F7A64979-2B3C-481F-B1AF-8583BC7D8D0A}" destId="{EE1FF316-E11B-45D7-A3FB-CFDD859C2E07}" srcOrd="6" destOrd="0" presId="urn:microsoft.com/office/officeart/2005/8/layout/process4"/>
    <dgm:cxn modelId="{11327E95-ED37-4AAA-8F76-3118DAB4CC4C}" type="presParOf" srcId="{EE1FF316-E11B-45D7-A3FB-CFDD859C2E07}" destId="{C6A7EE8C-0C6C-4639-AA94-7C2B3AA97540}" srcOrd="0" destOrd="0" presId="urn:microsoft.com/office/officeart/2005/8/layout/process4"/>
    <dgm:cxn modelId="{F7AE56ED-DFBA-4A6C-937D-3FE76E98D047}" type="presParOf" srcId="{F7A64979-2B3C-481F-B1AF-8583BC7D8D0A}" destId="{654503F3-8237-4E12-A34A-E628B353DF15}" srcOrd="7" destOrd="0" presId="urn:microsoft.com/office/officeart/2005/8/layout/process4"/>
    <dgm:cxn modelId="{C13A7E5A-C0B9-4FF7-8718-BD94EFD2F68D}" type="presParOf" srcId="{F7A64979-2B3C-481F-B1AF-8583BC7D8D0A}" destId="{890A1726-27CE-4705-81A9-39D6E9069BAD}" srcOrd="8" destOrd="0" presId="urn:microsoft.com/office/officeart/2005/8/layout/process4"/>
    <dgm:cxn modelId="{23AA2EC2-C2B0-4C75-9540-BE5DF92D94C9}" type="presParOf" srcId="{890A1726-27CE-4705-81A9-39D6E9069BAD}" destId="{4F3D1E3E-F71D-4570-BEBA-FB99D65DACA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24ED7B3-C0A8-485B-A130-CED2ECF3CB0E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0F7EA2-D7A4-4D04-8434-CBEFAB455C13}">
      <dgm:prSet custT="1"/>
      <dgm:spPr/>
      <dgm:t>
        <a:bodyPr/>
        <a:lstStyle/>
        <a:p>
          <a:pPr rtl="0"/>
          <a:r>
            <a:rPr lang="pt-BR" sz="2800" dirty="0"/>
            <a:t>Norte esquecido de Goiás</a:t>
          </a:r>
        </a:p>
      </dgm:t>
    </dgm:pt>
    <dgm:pt modelId="{C0361952-810D-4A34-AC33-6FBE5A29DA6B}" type="parTrans" cxnId="{26D360FD-AD57-4BC7-9978-C7DAF8908CEA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DFEB36EE-A81E-45E6-9B28-BF4942943E1D}" type="sibTrans" cxnId="{26D360FD-AD57-4BC7-9978-C7DAF8908CEA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FF6A8AF1-7F5A-40D8-9072-76037CF78C6F}">
      <dgm:prSet custT="1"/>
      <dgm:spPr/>
      <dgm:t>
        <a:bodyPr/>
        <a:lstStyle/>
        <a:p>
          <a:pPr rtl="0"/>
          <a:r>
            <a:rPr lang="pt-BR" sz="2200" dirty="0"/>
            <a:t>Sem quase nenhuma malha viária</a:t>
          </a:r>
        </a:p>
      </dgm:t>
    </dgm:pt>
    <dgm:pt modelId="{149B59AB-33B7-491F-97A8-E5F6A8BC4590}" type="parTrans" cxnId="{7D26CF53-0CAD-4639-81BC-F166A03AEA0E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AB50576B-4050-4ABE-8E12-E538915B0CCA}" type="sibTrans" cxnId="{7D26CF53-0CAD-4639-81BC-F166A03AEA0E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BF7213A3-FDA4-4844-A002-B7FE3788575E}">
      <dgm:prSet custT="1"/>
      <dgm:spPr/>
      <dgm:t>
        <a:bodyPr/>
        <a:lstStyle/>
        <a:p>
          <a:pPr rtl="0"/>
          <a:r>
            <a:rPr lang="pt-BR" sz="2400" dirty="0"/>
            <a:t>Agricultura de subsistências</a:t>
          </a:r>
        </a:p>
      </dgm:t>
    </dgm:pt>
    <dgm:pt modelId="{06D42EDB-A24F-413F-B217-1E031C038F76}" type="parTrans" cxnId="{562812E1-D314-46E5-8E80-6360EC7B816A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389373D6-16CF-48D8-8223-AAF329841EC3}" type="sibTrans" cxnId="{562812E1-D314-46E5-8E80-6360EC7B816A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86E31E5C-79B3-4448-A246-5B25C5F7B522}">
      <dgm:prSet custT="1"/>
      <dgm:spPr/>
      <dgm:t>
        <a:bodyPr/>
        <a:lstStyle/>
        <a:p>
          <a:pPr rtl="0"/>
          <a:r>
            <a:rPr lang="pt-BR" sz="2400" dirty="0"/>
            <a:t>Pouquíssimos investimentos</a:t>
          </a:r>
        </a:p>
      </dgm:t>
    </dgm:pt>
    <dgm:pt modelId="{93502059-12CA-4E07-833B-85EF176DB521}" type="parTrans" cxnId="{042A142E-104D-4BAF-8E7C-FADDAA1B6EC4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E702632D-2755-4E5E-B5B4-7927EF4C3678}" type="sibTrans" cxnId="{042A142E-104D-4BAF-8E7C-FADDAA1B6EC4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5E58D63B-47B9-43D7-87F5-3AAA0CEECCC3}">
      <dgm:prSet custT="1"/>
      <dgm:spPr/>
      <dgm:t>
        <a:bodyPr/>
        <a:lstStyle/>
        <a:p>
          <a:pPr rtl="0"/>
          <a:r>
            <a:rPr lang="pt-BR" sz="2800" dirty="0"/>
            <a:t>Comércio fraco</a:t>
          </a:r>
        </a:p>
      </dgm:t>
    </dgm:pt>
    <dgm:pt modelId="{2BA0608E-0F96-4BD0-9C7A-92EDFE43128A}" type="parTrans" cxnId="{8C551068-6A56-40D7-A712-6EA7EA289D60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CBB32B25-48ED-4D9A-A9E1-3DE2828C6084}" type="sibTrans" cxnId="{8C551068-6A56-40D7-A712-6EA7EA289D60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DD568228-4E7D-4971-B791-D641CB014DDE}">
      <dgm:prSet custT="1"/>
      <dgm:spPr/>
      <dgm:t>
        <a:bodyPr/>
        <a:lstStyle/>
        <a:p>
          <a:pPr rtl="0"/>
          <a:r>
            <a:rPr lang="pt-BR" sz="2800" dirty="0"/>
            <a:t>Industria inexistente</a:t>
          </a:r>
        </a:p>
      </dgm:t>
    </dgm:pt>
    <dgm:pt modelId="{2482D118-F708-4417-814C-FEA67ECCED38}" type="parTrans" cxnId="{4D80FAF8-9E11-48E4-A3A8-0A8CF51D6F93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6EA90182-4F32-488C-B87C-5A2990581AE6}" type="sibTrans" cxnId="{4D80FAF8-9E11-48E4-A3A8-0A8CF51D6F93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0BECBE70-0C52-43BB-B10F-DB4852E26B5D}">
      <dgm:prSet custT="1"/>
      <dgm:spPr/>
      <dgm:t>
        <a:bodyPr/>
        <a:lstStyle/>
        <a:p>
          <a:pPr rtl="0"/>
          <a:r>
            <a:rPr lang="pt-BR" sz="2400" dirty="0"/>
            <a:t>Araguaína, Gurupi e Porto eram as cidades/estado</a:t>
          </a:r>
        </a:p>
      </dgm:t>
    </dgm:pt>
    <dgm:pt modelId="{18AC83C5-BB66-40DB-87B8-2178942C7814}" type="parTrans" cxnId="{D5A56B1F-ECCE-4B57-9A55-ECD0A435CFBE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376E0964-30B2-4C5B-9A4B-7C909550A83B}" type="sibTrans" cxnId="{D5A56B1F-ECCE-4B57-9A55-ECD0A435CFBE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A8F9B29A-0EEC-4CE4-9D82-1F3E1F245863}">
      <dgm:prSet custT="1"/>
      <dgm:spPr/>
      <dgm:t>
        <a:bodyPr/>
        <a:lstStyle/>
        <a:p>
          <a:pPr rtl="0"/>
          <a:r>
            <a:rPr lang="pt-BR" sz="2400" dirty="0"/>
            <a:t>Alto índice de analfabetismo</a:t>
          </a:r>
        </a:p>
      </dgm:t>
    </dgm:pt>
    <dgm:pt modelId="{598B817F-55AA-40CB-AF01-857950231B3C}" type="parTrans" cxnId="{6F22C0ED-6BF4-4FA7-8F1C-BED4AF89DBC8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A78E2662-8208-46D3-BA51-1A6BAA4A3549}" type="sibTrans" cxnId="{6F22C0ED-6BF4-4FA7-8F1C-BED4AF89DBC8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513D12A8-98A7-496C-B86F-9D1C3DFD0B20}">
      <dgm:prSet custT="1"/>
      <dgm:spPr/>
      <dgm:t>
        <a:bodyPr/>
        <a:lstStyle/>
        <a:p>
          <a:pPr rtl="0"/>
          <a:r>
            <a:rPr lang="pt-BR" sz="2400" dirty="0"/>
            <a:t>Poucas oportunidades</a:t>
          </a:r>
        </a:p>
      </dgm:t>
    </dgm:pt>
    <dgm:pt modelId="{01F29BC9-F09A-4915-BBE0-B80DAB4D5EAD}" type="parTrans" cxnId="{BF95F7D2-F8D4-4BFF-B299-85D6F4F294B0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64DBFA40-55A7-4B13-99E0-C7B28C5A0356}" type="sibTrans" cxnId="{BF95F7D2-F8D4-4BFF-B299-85D6F4F294B0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F4449487-BD2A-4A9D-BB93-CF6D1B2CFC2D}">
      <dgm:prSet custT="1"/>
      <dgm:spPr/>
      <dgm:t>
        <a:bodyPr/>
        <a:lstStyle/>
        <a:p>
          <a:pPr rtl="0"/>
          <a:r>
            <a:rPr lang="pt-BR" sz="2400" dirty="0"/>
            <a:t>Saúde (Só “Jesus” na causa)</a:t>
          </a:r>
        </a:p>
      </dgm:t>
    </dgm:pt>
    <dgm:pt modelId="{FD7C4AA5-39DF-4089-BD2D-146ADD7D5E9A}" type="parTrans" cxnId="{C45A57D4-9C33-4C79-BF1A-323A25E74149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55E19407-C408-4C06-B51B-9E332CFE3E0F}" type="sibTrans" cxnId="{C45A57D4-9C33-4C79-BF1A-323A25E74149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F5259EEC-7404-4162-B2BC-B61B5EC79AB2}" type="pres">
      <dgm:prSet presAssocID="{324ED7B3-C0A8-485B-A130-CED2ECF3CB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472C465-5F00-4BB1-898D-2B10D507DE65}" type="pres">
      <dgm:prSet presAssocID="{260F7EA2-D7A4-4D04-8434-CBEFAB455C13}" presName="linNode" presStyleCnt="0"/>
      <dgm:spPr/>
    </dgm:pt>
    <dgm:pt modelId="{5F5C7E45-97BA-4ED4-A3FF-C7C340A0CBC6}" type="pres">
      <dgm:prSet presAssocID="{260F7EA2-D7A4-4D04-8434-CBEFAB455C13}" presName="parentText" presStyleLbl="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74D8B4-0B11-48AE-9A11-E8F7E07234A5}" type="pres">
      <dgm:prSet presAssocID="{DFEB36EE-A81E-45E6-9B28-BF4942943E1D}" presName="sp" presStyleCnt="0"/>
      <dgm:spPr/>
    </dgm:pt>
    <dgm:pt modelId="{35F3FA68-880C-4B41-A49C-6E720A2F11D8}" type="pres">
      <dgm:prSet presAssocID="{FF6A8AF1-7F5A-40D8-9072-76037CF78C6F}" presName="linNode" presStyleCnt="0"/>
      <dgm:spPr/>
    </dgm:pt>
    <dgm:pt modelId="{98C81E1E-76FF-4E11-B99E-A8A2B552E734}" type="pres">
      <dgm:prSet presAssocID="{FF6A8AF1-7F5A-40D8-9072-76037CF78C6F}" presName="parentText" presStyleLbl="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9F4FC8-AD72-41E3-A2FA-B8F25306DB76}" type="pres">
      <dgm:prSet presAssocID="{AB50576B-4050-4ABE-8E12-E538915B0CCA}" presName="sp" presStyleCnt="0"/>
      <dgm:spPr/>
    </dgm:pt>
    <dgm:pt modelId="{75843629-C8D2-4CDA-A38A-1B55ECF354F1}" type="pres">
      <dgm:prSet presAssocID="{BF7213A3-FDA4-4844-A002-B7FE3788575E}" presName="linNode" presStyleCnt="0"/>
      <dgm:spPr/>
    </dgm:pt>
    <dgm:pt modelId="{C17EF943-9AF9-4804-9F49-6709450102A5}" type="pres">
      <dgm:prSet presAssocID="{BF7213A3-FDA4-4844-A002-B7FE3788575E}" presName="parentText" presStyleLbl="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B636AF-9294-4000-8FB7-BAE69144BC57}" type="pres">
      <dgm:prSet presAssocID="{389373D6-16CF-48D8-8223-AAF329841EC3}" presName="sp" presStyleCnt="0"/>
      <dgm:spPr/>
    </dgm:pt>
    <dgm:pt modelId="{05BF405F-090F-4CD3-9C58-3285651384B0}" type="pres">
      <dgm:prSet presAssocID="{86E31E5C-79B3-4448-A246-5B25C5F7B522}" presName="linNode" presStyleCnt="0"/>
      <dgm:spPr/>
    </dgm:pt>
    <dgm:pt modelId="{BCB36B2C-FC11-460E-BF3F-568E90CE848B}" type="pres">
      <dgm:prSet presAssocID="{86E31E5C-79B3-4448-A246-5B25C5F7B522}" presName="parentText" presStyleLbl="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EA8F7C-ECF1-4EA6-814E-91EEC4E485CA}" type="pres">
      <dgm:prSet presAssocID="{E702632D-2755-4E5E-B5B4-7927EF4C3678}" presName="sp" presStyleCnt="0"/>
      <dgm:spPr/>
    </dgm:pt>
    <dgm:pt modelId="{2546602B-39FF-4352-A283-037937AEEC2A}" type="pres">
      <dgm:prSet presAssocID="{5E58D63B-47B9-43D7-87F5-3AAA0CEECCC3}" presName="linNode" presStyleCnt="0"/>
      <dgm:spPr/>
    </dgm:pt>
    <dgm:pt modelId="{8C79CEBD-86FC-4734-94EB-D4BDA2118D2C}" type="pres">
      <dgm:prSet presAssocID="{5E58D63B-47B9-43D7-87F5-3AAA0CEECCC3}" presName="parentText" presStyleLbl="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099D30-5D3D-4EDA-B50F-CBC5F5313F90}" type="pres">
      <dgm:prSet presAssocID="{CBB32B25-48ED-4D9A-A9E1-3DE2828C6084}" presName="sp" presStyleCnt="0"/>
      <dgm:spPr/>
    </dgm:pt>
    <dgm:pt modelId="{B3A506E6-50C8-492A-A7C1-E2B08DACDDFB}" type="pres">
      <dgm:prSet presAssocID="{DD568228-4E7D-4971-B791-D641CB014DDE}" presName="linNode" presStyleCnt="0"/>
      <dgm:spPr/>
    </dgm:pt>
    <dgm:pt modelId="{65545D5C-2266-49F6-9589-8846A78DC6DB}" type="pres">
      <dgm:prSet presAssocID="{DD568228-4E7D-4971-B791-D641CB014DDE}" presName="parentText" presStyleLbl="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4B95A7-1706-499B-B61B-A00A30D07867}" type="pres">
      <dgm:prSet presAssocID="{6EA90182-4F32-488C-B87C-5A2990581AE6}" presName="sp" presStyleCnt="0"/>
      <dgm:spPr/>
    </dgm:pt>
    <dgm:pt modelId="{67D2CBBF-3C67-4D01-8664-F87299D43F73}" type="pres">
      <dgm:prSet presAssocID="{0BECBE70-0C52-43BB-B10F-DB4852E26B5D}" presName="linNode" presStyleCnt="0"/>
      <dgm:spPr/>
    </dgm:pt>
    <dgm:pt modelId="{E49160B8-F101-4C5E-BD21-C9CEE1358E58}" type="pres">
      <dgm:prSet presAssocID="{0BECBE70-0C52-43BB-B10F-DB4852E26B5D}" presName="parentText" presStyleLbl="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C79F45-9AC7-4360-9668-EE3FBFB71F96}" type="pres">
      <dgm:prSet presAssocID="{376E0964-30B2-4C5B-9A4B-7C909550A83B}" presName="sp" presStyleCnt="0"/>
      <dgm:spPr/>
    </dgm:pt>
    <dgm:pt modelId="{F2F0B4F8-550D-4F96-BCD7-EAD4AC856B3B}" type="pres">
      <dgm:prSet presAssocID="{A8F9B29A-0EEC-4CE4-9D82-1F3E1F245863}" presName="linNode" presStyleCnt="0"/>
      <dgm:spPr/>
    </dgm:pt>
    <dgm:pt modelId="{27C52169-70E5-489F-856F-BCEBABF82065}" type="pres">
      <dgm:prSet presAssocID="{A8F9B29A-0EEC-4CE4-9D82-1F3E1F245863}" presName="parentText" presStyleLbl="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60A520-22C9-4D36-937B-3AA1920C4C1F}" type="pres">
      <dgm:prSet presAssocID="{A78E2662-8208-46D3-BA51-1A6BAA4A3549}" presName="sp" presStyleCnt="0"/>
      <dgm:spPr/>
    </dgm:pt>
    <dgm:pt modelId="{2BFFD962-7827-41B1-A7F1-D6DF0C256454}" type="pres">
      <dgm:prSet presAssocID="{513D12A8-98A7-496C-B86F-9D1C3DFD0B20}" presName="linNode" presStyleCnt="0"/>
      <dgm:spPr/>
    </dgm:pt>
    <dgm:pt modelId="{E94B7B0B-3683-4E63-A910-B01783918883}" type="pres">
      <dgm:prSet presAssocID="{513D12A8-98A7-496C-B86F-9D1C3DFD0B20}" presName="parentText" presStyleLbl="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3ECD54-4C32-4828-A02B-329AF4E4CE9F}" type="pres">
      <dgm:prSet presAssocID="{64DBFA40-55A7-4B13-99E0-C7B28C5A0356}" presName="sp" presStyleCnt="0"/>
      <dgm:spPr/>
    </dgm:pt>
    <dgm:pt modelId="{76307B2E-71ED-42BA-955C-63BC5189D131}" type="pres">
      <dgm:prSet presAssocID="{F4449487-BD2A-4A9D-BB93-CF6D1B2CFC2D}" presName="linNode" presStyleCnt="0"/>
      <dgm:spPr/>
    </dgm:pt>
    <dgm:pt modelId="{B04C41F4-F0F9-4C41-B822-5878CDEFE776}" type="pres">
      <dgm:prSet presAssocID="{F4449487-BD2A-4A9D-BB93-CF6D1B2CFC2D}" presName="parentText" presStyleLbl="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62812E1-D314-46E5-8E80-6360EC7B816A}" srcId="{324ED7B3-C0A8-485B-A130-CED2ECF3CB0E}" destId="{BF7213A3-FDA4-4844-A002-B7FE3788575E}" srcOrd="2" destOrd="0" parTransId="{06D42EDB-A24F-413F-B217-1E031C038F76}" sibTransId="{389373D6-16CF-48D8-8223-AAF329841EC3}"/>
    <dgm:cxn modelId="{8C551068-6A56-40D7-A712-6EA7EA289D60}" srcId="{324ED7B3-C0A8-485B-A130-CED2ECF3CB0E}" destId="{5E58D63B-47B9-43D7-87F5-3AAA0CEECCC3}" srcOrd="4" destOrd="0" parTransId="{2BA0608E-0F96-4BD0-9C7A-92EDFE43128A}" sibTransId="{CBB32B25-48ED-4D9A-A9E1-3DE2828C6084}"/>
    <dgm:cxn modelId="{B8A21D1E-4CDE-422B-B9B6-A6F50E5BDAA0}" type="presOf" srcId="{86E31E5C-79B3-4448-A246-5B25C5F7B522}" destId="{BCB36B2C-FC11-460E-BF3F-568E90CE848B}" srcOrd="0" destOrd="0" presId="urn:microsoft.com/office/officeart/2005/8/layout/vList5"/>
    <dgm:cxn modelId="{5928C82F-340C-47FB-A47A-1D3F4A538AC3}" type="presOf" srcId="{324ED7B3-C0A8-485B-A130-CED2ECF3CB0E}" destId="{F5259EEC-7404-4162-B2BC-B61B5EC79AB2}" srcOrd="0" destOrd="0" presId="urn:microsoft.com/office/officeart/2005/8/layout/vList5"/>
    <dgm:cxn modelId="{D5A56B1F-ECCE-4B57-9A55-ECD0A435CFBE}" srcId="{324ED7B3-C0A8-485B-A130-CED2ECF3CB0E}" destId="{0BECBE70-0C52-43BB-B10F-DB4852E26B5D}" srcOrd="6" destOrd="0" parTransId="{18AC83C5-BB66-40DB-87B8-2178942C7814}" sibTransId="{376E0964-30B2-4C5B-9A4B-7C909550A83B}"/>
    <dgm:cxn modelId="{4D80FAF8-9E11-48E4-A3A8-0A8CF51D6F93}" srcId="{324ED7B3-C0A8-485B-A130-CED2ECF3CB0E}" destId="{DD568228-4E7D-4971-B791-D641CB014DDE}" srcOrd="5" destOrd="0" parTransId="{2482D118-F708-4417-814C-FEA67ECCED38}" sibTransId="{6EA90182-4F32-488C-B87C-5A2990581AE6}"/>
    <dgm:cxn modelId="{7D26CF53-0CAD-4639-81BC-F166A03AEA0E}" srcId="{324ED7B3-C0A8-485B-A130-CED2ECF3CB0E}" destId="{FF6A8AF1-7F5A-40D8-9072-76037CF78C6F}" srcOrd="1" destOrd="0" parTransId="{149B59AB-33B7-491F-97A8-E5F6A8BC4590}" sibTransId="{AB50576B-4050-4ABE-8E12-E538915B0CCA}"/>
    <dgm:cxn modelId="{86771BB1-C6B9-45F6-B4DA-C80135CDDA55}" type="presOf" srcId="{513D12A8-98A7-496C-B86F-9D1C3DFD0B20}" destId="{E94B7B0B-3683-4E63-A910-B01783918883}" srcOrd="0" destOrd="0" presId="urn:microsoft.com/office/officeart/2005/8/layout/vList5"/>
    <dgm:cxn modelId="{D6C7DD16-6F8C-44D6-861D-420410CE179A}" type="presOf" srcId="{FF6A8AF1-7F5A-40D8-9072-76037CF78C6F}" destId="{98C81E1E-76FF-4E11-B99E-A8A2B552E734}" srcOrd="0" destOrd="0" presId="urn:microsoft.com/office/officeart/2005/8/layout/vList5"/>
    <dgm:cxn modelId="{9E3FD2FB-D1B5-46C8-BD58-861F52727C80}" type="presOf" srcId="{BF7213A3-FDA4-4844-A002-B7FE3788575E}" destId="{C17EF943-9AF9-4804-9F49-6709450102A5}" srcOrd="0" destOrd="0" presId="urn:microsoft.com/office/officeart/2005/8/layout/vList5"/>
    <dgm:cxn modelId="{B19431D4-7D18-4056-8AA8-469C765F5688}" type="presOf" srcId="{A8F9B29A-0EEC-4CE4-9D82-1F3E1F245863}" destId="{27C52169-70E5-489F-856F-BCEBABF82065}" srcOrd="0" destOrd="0" presId="urn:microsoft.com/office/officeart/2005/8/layout/vList5"/>
    <dgm:cxn modelId="{C45A57D4-9C33-4C79-BF1A-323A25E74149}" srcId="{324ED7B3-C0A8-485B-A130-CED2ECF3CB0E}" destId="{F4449487-BD2A-4A9D-BB93-CF6D1B2CFC2D}" srcOrd="9" destOrd="0" parTransId="{FD7C4AA5-39DF-4089-BD2D-146ADD7D5E9A}" sibTransId="{55E19407-C408-4C06-B51B-9E332CFE3E0F}"/>
    <dgm:cxn modelId="{CEFCA72A-99DC-49A4-8D0D-786DE55AFA9B}" type="presOf" srcId="{260F7EA2-D7A4-4D04-8434-CBEFAB455C13}" destId="{5F5C7E45-97BA-4ED4-A3FF-C7C340A0CBC6}" srcOrd="0" destOrd="0" presId="urn:microsoft.com/office/officeart/2005/8/layout/vList5"/>
    <dgm:cxn modelId="{26D360FD-AD57-4BC7-9978-C7DAF8908CEA}" srcId="{324ED7B3-C0A8-485B-A130-CED2ECF3CB0E}" destId="{260F7EA2-D7A4-4D04-8434-CBEFAB455C13}" srcOrd="0" destOrd="0" parTransId="{C0361952-810D-4A34-AC33-6FBE5A29DA6B}" sibTransId="{DFEB36EE-A81E-45E6-9B28-BF4942943E1D}"/>
    <dgm:cxn modelId="{12F072C6-16ED-4A03-9EB1-37D6198C2C4C}" type="presOf" srcId="{DD568228-4E7D-4971-B791-D641CB014DDE}" destId="{65545D5C-2266-49F6-9589-8846A78DC6DB}" srcOrd="0" destOrd="0" presId="urn:microsoft.com/office/officeart/2005/8/layout/vList5"/>
    <dgm:cxn modelId="{6F22C0ED-6BF4-4FA7-8F1C-BED4AF89DBC8}" srcId="{324ED7B3-C0A8-485B-A130-CED2ECF3CB0E}" destId="{A8F9B29A-0EEC-4CE4-9D82-1F3E1F245863}" srcOrd="7" destOrd="0" parTransId="{598B817F-55AA-40CB-AF01-857950231B3C}" sibTransId="{A78E2662-8208-46D3-BA51-1A6BAA4A3549}"/>
    <dgm:cxn modelId="{48FA070A-4753-4ACF-A7D4-09313F99014B}" type="presOf" srcId="{F4449487-BD2A-4A9D-BB93-CF6D1B2CFC2D}" destId="{B04C41F4-F0F9-4C41-B822-5878CDEFE776}" srcOrd="0" destOrd="0" presId="urn:microsoft.com/office/officeart/2005/8/layout/vList5"/>
    <dgm:cxn modelId="{042A142E-104D-4BAF-8E7C-FADDAA1B6EC4}" srcId="{324ED7B3-C0A8-485B-A130-CED2ECF3CB0E}" destId="{86E31E5C-79B3-4448-A246-5B25C5F7B522}" srcOrd="3" destOrd="0" parTransId="{93502059-12CA-4E07-833B-85EF176DB521}" sibTransId="{E702632D-2755-4E5E-B5B4-7927EF4C3678}"/>
    <dgm:cxn modelId="{A87883E2-C834-451C-99D4-A6C2EB7C6F53}" type="presOf" srcId="{0BECBE70-0C52-43BB-B10F-DB4852E26B5D}" destId="{E49160B8-F101-4C5E-BD21-C9CEE1358E58}" srcOrd="0" destOrd="0" presId="urn:microsoft.com/office/officeart/2005/8/layout/vList5"/>
    <dgm:cxn modelId="{BF95F7D2-F8D4-4BFF-B299-85D6F4F294B0}" srcId="{324ED7B3-C0A8-485B-A130-CED2ECF3CB0E}" destId="{513D12A8-98A7-496C-B86F-9D1C3DFD0B20}" srcOrd="8" destOrd="0" parTransId="{01F29BC9-F09A-4915-BBE0-B80DAB4D5EAD}" sibTransId="{64DBFA40-55A7-4B13-99E0-C7B28C5A0356}"/>
    <dgm:cxn modelId="{AB0E738F-D490-485C-95CC-900665755FCE}" type="presOf" srcId="{5E58D63B-47B9-43D7-87F5-3AAA0CEECCC3}" destId="{8C79CEBD-86FC-4734-94EB-D4BDA2118D2C}" srcOrd="0" destOrd="0" presId="urn:microsoft.com/office/officeart/2005/8/layout/vList5"/>
    <dgm:cxn modelId="{2C2FA3F5-BEA0-4FBE-A3BA-D6963C590CFE}" type="presParOf" srcId="{F5259EEC-7404-4162-B2BC-B61B5EC79AB2}" destId="{E472C465-5F00-4BB1-898D-2B10D507DE65}" srcOrd="0" destOrd="0" presId="urn:microsoft.com/office/officeart/2005/8/layout/vList5"/>
    <dgm:cxn modelId="{0468864A-17B5-4B42-B330-7DD54F0502BB}" type="presParOf" srcId="{E472C465-5F00-4BB1-898D-2B10D507DE65}" destId="{5F5C7E45-97BA-4ED4-A3FF-C7C340A0CBC6}" srcOrd="0" destOrd="0" presId="urn:microsoft.com/office/officeart/2005/8/layout/vList5"/>
    <dgm:cxn modelId="{85CE5998-469F-4F53-A48D-C73DC6EB91F3}" type="presParOf" srcId="{F5259EEC-7404-4162-B2BC-B61B5EC79AB2}" destId="{3874D8B4-0B11-48AE-9A11-E8F7E07234A5}" srcOrd="1" destOrd="0" presId="urn:microsoft.com/office/officeart/2005/8/layout/vList5"/>
    <dgm:cxn modelId="{A53093F6-0B59-4756-BBD1-73D1D8919E9B}" type="presParOf" srcId="{F5259EEC-7404-4162-B2BC-B61B5EC79AB2}" destId="{35F3FA68-880C-4B41-A49C-6E720A2F11D8}" srcOrd="2" destOrd="0" presId="urn:microsoft.com/office/officeart/2005/8/layout/vList5"/>
    <dgm:cxn modelId="{3AD49F8D-1B7E-4EC2-9B88-FF7A9E2BE5D5}" type="presParOf" srcId="{35F3FA68-880C-4B41-A49C-6E720A2F11D8}" destId="{98C81E1E-76FF-4E11-B99E-A8A2B552E734}" srcOrd="0" destOrd="0" presId="urn:microsoft.com/office/officeart/2005/8/layout/vList5"/>
    <dgm:cxn modelId="{A3820633-2A5C-4860-92F3-E10A2B9F94D5}" type="presParOf" srcId="{F5259EEC-7404-4162-B2BC-B61B5EC79AB2}" destId="{AB9F4FC8-AD72-41E3-A2FA-B8F25306DB76}" srcOrd="3" destOrd="0" presId="urn:microsoft.com/office/officeart/2005/8/layout/vList5"/>
    <dgm:cxn modelId="{5680D30D-045C-462D-BB50-FD258171360E}" type="presParOf" srcId="{F5259EEC-7404-4162-B2BC-B61B5EC79AB2}" destId="{75843629-C8D2-4CDA-A38A-1B55ECF354F1}" srcOrd="4" destOrd="0" presId="urn:microsoft.com/office/officeart/2005/8/layout/vList5"/>
    <dgm:cxn modelId="{14118976-11FB-4D8B-9FEE-124669525E05}" type="presParOf" srcId="{75843629-C8D2-4CDA-A38A-1B55ECF354F1}" destId="{C17EF943-9AF9-4804-9F49-6709450102A5}" srcOrd="0" destOrd="0" presId="urn:microsoft.com/office/officeart/2005/8/layout/vList5"/>
    <dgm:cxn modelId="{B9122D3B-D2D4-4FE6-82B3-68E2921BCD66}" type="presParOf" srcId="{F5259EEC-7404-4162-B2BC-B61B5EC79AB2}" destId="{BCB636AF-9294-4000-8FB7-BAE69144BC57}" srcOrd="5" destOrd="0" presId="urn:microsoft.com/office/officeart/2005/8/layout/vList5"/>
    <dgm:cxn modelId="{269A7FC8-BD12-497A-AB26-14792EC27999}" type="presParOf" srcId="{F5259EEC-7404-4162-B2BC-B61B5EC79AB2}" destId="{05BF405F-090F-4CD3-9C58-3285651384B0}" srcOrd="6" destOrd="0" presId="urn:microsoft.com/office/officeart/2005/8/layout/vList5"/>
    <dgm:cxn modelId="{3A77D0A5-F2BB-4C37-9AAD-A0E5FA5ED234}" type="presParOf" srcId="{05BF405F-090F-4CD3-9C58-3285651384B0}" destId="{BCB36B2C-FC11-460E-BF3F-568E90CE848B}" srcOrd="0" destOrd="0" presId="urn:microsoft.com/office/officeart/2005/8/layout/vList5"/>
    <dgm:cxn modelId="{22621F68-2DB2-48DE-AAB7-000258B6D440}" type="presParOf" srcId="{F5259EEC-7404-4162-B2BC-B61B5EC79AB2}" destId="{1CEA8F7C-ECF1-4EA6-814E-91EEC4E485CA}" srcOrd="7" destOrd="0" presId="urn:microsoft.com/office/officeart/2005/8/layout/vList5"/>
    <dgm:cxn modelId="{D8068FD3-EF2A-4F4D-9B87-9F6439F701D4}" type="presParOf" srcId="{F5259EEC-7404-4162-B2BC-B61B5EC79AB2}" destId="{2546602B-39FF-4352-A283-037937AEEC2A}" srcOrd="8" destOrd="0" presId="urn:microsoft.com/office/officeart/2005/8/layout/vList5"/>
    <dgm:cxn modelId="{9C01C171-0437-47A3-9F6E-54C6EB2435B9}" type="presParOf" srcId="{2546602B-39FF-4352-A283-037937AEEC2A}" destId="{8C79CEBD-86FC-4734-94EB-D4BDA2118D2C}" srcOrd="0" destOrd="0" presId="urn:microsoft.com/office/officeart/2005/8/layout/vList5"/>
    <dgm:cxn modelId="{99F637E9-7AE8-4C4E-99AD-F9C37264F841}" type="presParOf" srcId="{F5259EEC-7404-4162-B2BC-B61B5EC79AB2}" destId="{4E099D30-5D3D-4EDA-B50F-CBC5F5313F90}" srcOrd="9" destOrd="0" presId="urn:microsoft.com/office/officeart/2005/8/layout/vList5"/>
    <dgm:cxn modelId="{F6A9D695-045D-4F95-99DA-20E21EC5B70D}" type="presParOf" srcId="{F5259EEC-7404-4162-B2BC-B61B5EC79AB2}" destId="{B3A506E6-50C8-492A-A7C1-E2B08DACDDFB}" srcOrd="10" destOrd="0" presId="urn:microsoft.com/office/officeart/2005/8/layout/vList5"/>
    <dgm:cxn modelId="{8A105384-69F0-41BD-B792-1C4C25B4EB2E}" type="presParOf" srcId="{B3A506E6-50C8-492A-A7C1-E2B08DACDDFB}" destId="{65545D5C-2266-49F6-9589-8846A78DC6DB}" srcOrd="0" destOrd="0" presId="urn:microsoft.com/office/officeart/2005/8/layout/vList5"/>
    <dgm:cxn modelId="{E9758009-4769-4734-BB98-7402BC0866D8}" type="presParOf" srcId="{F5259EEC-7404-4162-B2BC-B61B5EC79AB2}" destId="{AD4B95A7-1706-499B-B61B-A00A30D07867}" srcOrd="11" destOrd="0" presId="urn:microsoft.com/office/officeart/2005/8/layout/vList5"/>
    <dgm:cxn modelId="{AD349037-3E19-4BDB-8CF5-C1CDD2958DB6}" type="presParOf" srcId="{F5259EEC-7404-4162-B2BC-B61B5EC79AB2}" destId="{67D2CBBF-3C67-4D01-8664-F87299D43F73}" srcOrd="12" destOrd="0" presId="urn:microsoft.com/office/officeart/2005/8/layout/vList5"/>
    <dgm:cxn modelId="{CDBF9BAB-4994-4584-ABE2-5138B38D7890}" type="presParOf" srcId="{67D2CBBF-3C67-4D01-8664-F87299D43F73}" destId="{E49160B8-F101-4C5E-BD21-C9CEE1358E58}" srcOrd="0" destOrd="0" presId="urn:microsoft.com/office/officeart/2005/8/layout/vList5"/>
    <dgm:cxn modelId="{37868457-24E2-4326-8BB7-3FE081522680}" type="presParOf" srcId="{F5259EEC-7404-4162-B2BC-B61B5EC79AB2}" destId="{FBC79F45-9AC7-4360-9668-EE3FBFB71F96}" srcOrd="13" destOrd="0" presId="urn:microsoft.com/office/officeart/2005/8/layout/vList5"/>
    <dgm:cxn modelId="{7C1828A1-235B-4F76-B22B-B7D61CB4EE47}" type="presParOf" srcId="{F5259EEC-7404-4162-B2BC-B61B5EC79AB2}" destId="{F2F0B4F8-550D-4F96-BCD7-EAD4AC856B3B}" srcOrd="14" destOrd="0" presId="urn:microsoft.com/office/officeart/2005/8/layout/vList5"/>
    <dgm:cxn modelId="{29112AB9-E72C-4DD6-BF27-26DB133BD8C4}" type="presParOf" srcId="{F2F0B4F8-550D-4F96-BCD7-EAD4AC856B3B}" destId="{27C52169-70E5-489F-856F-BCEBABF82065}" srcOrd="0" destOrd="0" presId="urn:microsoft.com/office/officeart/2005/8/layout/vList5"/>
    <dgm:cxn modelId="{7CD64480-76BE-4238-B8BB-1DBC182C9960}" type="presParOf" srcId="{F5259EEC-7404-4162-B2BC-B61B5EC79AB2}" destId="{E060A520-22C9-4D36-937B-3AA1920C4C1F}" srcOrd="15" destOrd="0" presId="urn:microsoft.com/office/officeart/2005/8/layout/vList5"/>
    <dgm:cxn modelId="{8556E1B8-1D8D-4C76-B8A3-A5A2870C95A2}" type="presParOf" srcId="{F5259EEC-7404-4162-B2BC-B61B5EC79AB2}" destId="{2BFFD962-7827-41B1-A7F1-D6DF0C256454}" srcOrd="16" destOrd="0" presId="urn:microsoft.com/office/officeart/2005/8/layout/vList5"/>
    <dgm:cxn modelId="{19031E56-7A23-40EE-A15E-905BC8C5F2BC}" type="presParOf" srcId="{2BFFD962-7827-41B1-A7F1-D6DF0C256454}" destId="{E94B7B0B-3683-4E63-A910-B01783918883}" srcOrd="0" destOrd="0" presId="urn:microsoft.com/office/officeart/2005/8/layout/vList5"/>
    <dgm:cxn modelId="{D3BAC210-02E7-43FB-9EB0-68C40C030B1E}" type="presParOf" srcId="{F5259EEC-7404-4162-B2BC-B61B5EC79AB2}" destId="{183ECD54-4C32-4828-A02B-329AF4E4CE9F}" srcOrd="17" destOrd="0" presId="urn:microsoft.com/office/officeart/2005/8/layout/vList5"/>
    <dgm:cxn modelId="{8D1323B9-935D-48A9-879B-26E4C86D05DA}" type="presParOf" srcId="{F5259EEC-7404-4162-B2BC-B61B5EC79AB2}" destId="{76307B2E-71ED-42BA-955C-63BC5189D131}" srcOrd="18" destOrd="0" presId="urn:microsoft.com/office/officeart/2005/8/layout/vList5"/>
    <dgm:cxn modelId="{5042CB8C-8B2A-454D-9ACF-9BC9E25A82D7}" type="presParOf" srcId="{76307B2E-71ED-42BA-955C-63BC5189D131}" destId="{B04C41F4-F0F9-4C41-B822-5878CDEFE77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D3DA4B2-0D2D-40F1-972F-1715A56E147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2D03AF-8DAB-4725-A709-7C8691DA64B1}">
      <dgm:prSet/>
      <dgm:spPr/>
      <dgm:t>
        <a:bodyPr/>
        <a:lstStyle/>
        <a:p>
          <a:pPr algn="ctr" rtl="0"/>
          <a:r>
            <a:rPr lang="pt-BR" b="1" dirty="0"/>
            <a:t>Apenas 27 pontos de atenção das antigas OSEGO, FESP e FUNASA ao longo da Belém –Brasília.</a:t>
          </a:r>
        </a:p>
      </dgm:t>
    </dgm:pt>
    <dgm:pt modelId="{223A740A-E878-4CA8-995C-22A9FF06C5C9}" type="parTrans" cxnId="{A09B79D8-9809-4B36-B1AB-3B0AB5ED9D91}">
      <dgm:prSet/>
      <dgm:spPr/>
      <dgm:t>
        <a:bodyPr/>
        <a:lstStyle/>
        <a:p>
          <a:endParaRPr lang="pt-BR" b="1"/>
        </a:p>
      </dgm:t>
    </dgm:pt>
    <dgm:pt modelId="{665A4C2E-FDBA-4A3F-893E-404935A32998}" type="sibTrans" cxnId="{A09B79D8-9809-4B36-B1AB-3B0AB5ED9D91}">
      <dgm:prSet/>
      <dgm:spPr/>
      <dgm:t>
        <a:bodyPr/>
        <a:lstStyle/>
        <a:p>
          <a:endParaRPr lang="pt-BR" b="1"/>
        </a:p>
      </dgm:t>
    </dgm:pt>
    <dgm:pt modelId="{18C0B916-DAC6-4813-A61E-F8A26C7D0400}">
      <dgm:prSet custT="1"/>
      <dgm:spPr/>
      <dgm:t>
        <a:bodyPr/>
        <a:lstStyle/>
        <a:p>
          <a:pPr algn="ctr" rtl="0"/>
          <a:r>
            <a:rPr lang="pt-BR" sz="3600" b="1" dirty="0"/>
            <a:t>60 leitos hospitalares para cerca de 900.000hab.</a:t>
          </a:r>
        </a:p>
      </dgm:t>
    </dgm:pt>
    <dgm:pt modelId="{8BE1E9F1-9421-4B07-9093-AF93850073F5}" type="parTrans" cxnId="{9661C74E-E5D7-4AE4-833B-5B596AAE0DEB}">
      <dgm:prSet/>
      <dgm:spPr/>
      <dgm:t>
        <a:bodyPr/>
        <a:lstStyle/>
        <a:p>
          <a:endParaRPr lang="pt-BR" b="1"/>
        </a:p>
      </dgm:t>
    </dgm:pt>
    <dgm:pt modelId="{FF6E1B9A-1DE1-4B7F-8C29-17B354462414}" type="sibTrans" cxnId="{9661C74E-E5D7-4AE4-833B-5B596AAE0DEB}">
      <dgm:prSet/>
      <dgm:spPr/>
      <dgm:t>
        <a:bodyPr/>
        <a:lstStyle/>
        <a:p>
          <a:endParaRPr lang="pt-BR" b="1"/>
        </a:p>
      </dgm:t>
    </dgm:pt>
    <dgm:pt modelId="{F681056C-0566-4D2B-8670-37A2E169B40F}">
      <dgm:prSet custT="1"/>
      <dgm:spPr/>
      <dgm:t>
        <a:bodyPr/>
        <a:lstStyle/>
        <a:p>
          <a:pPr algn="ctr" rtl="0"/>
          <a:r>
            <a:rPr lang="pt-BR" sz="3600" b="1" dirty="0"/>
            <a:t>Mortalidade Infantil de 65,17/1.000NV (1985). </a:t>
          </a:r>
        </a:p>
      </dgm:t>
    </dgm:pt>
    <dgm:pt modelId="{48BF05DC-9C41-453C-A304-5C7BB902EAA8}" type="parTrans" cxnId="{F0C9ACDD-62D8-4569-8364-1B4080D5CB1C}">
      <dgm:prSet/>
      <dgm:spPr/>
      <dgm:t>
        <a:bodyPr/>
        <a:lstStyle/>
        <a:p>
          <a:endParaRPr lang="pt-BR" b="1"/>
        </a:p>
      </dgm:t>
    </dgm:pt>
    <dgm:pt modelId="{14A4B370-E31E-40AC-84EF-42C4703647AD}" type="sibTrans" cxnId="{F0C9ACDD-62D8-4569-8364-1B4080D5CB1C}">
      <dgm:prSet/>
      <dgm:spPr/>
      <dgm:t>
        <a:bodyPr/>
        <a:lstStyle/>
        <a:p>
          <a:endParaRPr lang="pt-BR" b="1"/>
        </a:p>
      </dgm:t>
    </dgm:pt>
    <dgm:pt modelId="{056D26CF-2FB3-4688-A88B-8157325AAA25}" type="pres">
      <dgm:prSet presAssocID="{8D3DA4B2-0D2D-40F1-972F-1715A56E14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9DE6DA7-AC89-49F9-AB9F-54A008E73B2D}" type="pres">
      <dgm:prSet presAssocID="{DB2D03AF-8DAB-4725-A709-7C8691DA64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D152F9-8B75-4671-B446-154C5B804335}" type="pres">
      <dgm:prSet presAssocID="{665A4C2E-FDBA-4A3F-893E-404935A32998}" presName="spacer" presStyleCnt="0"/>
      <dgm:spPr/>
    </dgm:pt>
    <dgm:pt modelId="{0DC0000E-EC11-4DFA-BBE6-ECFEFA73E219}" type="pres">
      <dgm:prSet presAssocID="{18C0B916-DAC6-4813-A61E-F8A26C7D040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E34763-C8F5-4F2D-9D03-A1ED3DBD8E1C}" type="pres">
      <dgm:prSet presAssocID="{FF6E1B9A-1DE1-4B7F-8C29-17B354462414}" presName="spacer" presStyleCnt="0"/>
      <dgm:spPr/>
    </dgm:pt>
    <dgm:pt modelId="{5B272C78-AED7-4944-807A-94B08CBFF250}" type="pres">
      <dgm:prSet presAssocID="{F681056C-0566-4D2B-8670-37A2E169B40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4D8D8E-33CB-41D5-835B-220FC5D0C4E0}" type="presOf" srcId="{F681056C-0566-4D2B-8670-37A2E169B40F}" destId="{5B272C78-AED7-4944-807A-94B08CBFF250}" srcOrd="0" destOrd="0" presId="urn:microsoft.com/office/officeart/2005/8/layout/vList2"/>
    <dgm:cxn modelId="{238EB537-567B-4B63-B7B7-2E6E6043F4EA}" type="presOf" srcId="{18C0B916-DAC6-4813-A61E-F8A26C7D0400}" destId="{0DC0000E-EC11-4DFA-BBE6-ECFEFA73E219}" srcOrd="0" destOrd="0" presId="urn:microsoft.com/office/officeart/2005/8/layout/vList2"/>
    <dgm:cxn modelId="{B018BA99-3C48-4EA2-8FE5-429227647DEA}" type="presOf" srcId="{8D3DA4B2-0D2D-40F1-972F-1715A56E1473}" destId="{056D26CF-2FB3-4688-A88B-8157325AAA25}" srcOrd="0" destOrd="0" presId="urn:microsoft.com/office/officeart/2005/8/layout/vList2"/>
    <dgm:cxn modelId="{9661C74E-E5D7-4AE4-833B-5B596AAE0DEB}" srcId="{8D3DA4B2-0D2D-40F1-972F-1715A56E1473}" destId="{18C0B916-DAC6-4813-A61E-F8A26C7D0400}" srcOrd="1" destOrd="0" parTransId="{8BE1E9F1-9421-4B07-9093-AF93850073F5}" sibTransId="{FF6E1B9A-1DE1-4B7F-8C29-17B354462414}"/>
    <dgm:cxn modelId="{A09B79D8-9809-4B36-B1AB-3B0AB5ED9D91}" srcId="{8D3DA4B2-0D2D-40F1-972F-1715A56E1473}" destId="{DB2D03AF-8DAB-4725-A709-7C8691DA64B1}" srcOrd="0" destOrd="0" parTransId="{223A740A-E878-4CA8-995C-22A9FF06C5C9}" sibTransId="{665A4C2E-FDBA-4A3F-893E-404935A32998}"/>
    <dgm:cxn modelId="{F0C9ACDD-62D8-4569-8364-1B4080D5CB1C}" srcId="{8D3DA4B2-0D2D-40F1-972F-1715A56E1473}" destId="{F681056C-0566-4D2B-8670-37A2E169B40F}" srcOrd="2" destOrd="0" parTransId="{48BF05DC-9C41-453C-A304-5C7BB902EAA8}" sibTransId="{14A4B370-E31E-40AC-84EF-42C4703647AD}"/>
    <dgm:cxn modelId="{6397E414-FC0F-4932-8824-C08B4A743D16}" type="presOf" srcId="{DB2D03AF-8DAB-4725-A709-7C8691DA64B1}" destId="{F9DE6DA7-AC89-49F9-AB9F-54A008E73B2D}" srcOrd="0" destOrd="0" presId="urn:microsoft.com/office/officeart/2005/8/layout/vList2"/>
    <dgm:cxn modelId="{4A7243E9-9D8A-4D73-B443-7779B790C8A7}" type="presParOf" srcId="{056D26CF-2FB3-4688-A88B-8157325AAA25}" destId="{F9DE6DA7-AC89-49F9-AB9F-54A008E73B2D}" srcOrd="0" destOrd="0" presId="urn:microsoft.com/office/officeart/2005/8/layout/vList2"/>
    <dgm:cxn modelId="{2133CB9C-338D-4EAE-A32B-506B528CA0A3}" type="presParOf" srcId="{056D26CF-2FB3-4688-A88B-8157325AAA25}" destId="{99D152F9-8B75-4671-B446-154C5B804335}" srcOrd="1" destOrd="0" presId="urn:microsoft.com/office/officeart/2005/8/layout/vList2"/>
    <dgm:cxn modelId="{9EF0BF0B-64E2-4127-A6BC-EB6D871A4F77}" type="presParOf" srcId="{056D26CF-2FB3-4688-A88B-8157325AAA25}" destId="{0DC0000E-EC11-4DFA-BBE6-ECFEFA73E219}" srcOrd="2" destOrd="0" presId="urn:microsoft.com/office/officeart/2005/8/layout/vList2"/>
    <dgm:cxn modelId="{1355B5E7-BB1F-479F-AE22-7470B49CE302}" type="presParOf" srcId="{056D26CF-2FB3-4688-A88B-8157325AAA25}" destId="{E4E34763-C8F5-4F2D-9D03-A1ED3DBD8E1C}" srcOrd="3" destOrd="0" presId="urn:microsoft.com/office/officeart/2005/8/layout/vList2"/>
    <dgm:cxn modelId="{243B745A-C581-49AD-9632-860D571DE207}" type="presParOf" srcId="{056D26CF-2FB3-4688-A88B-8157325AAA25}" destId="{5B272C78-AED7-4944-807A-94B08CBFF2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5A6A9E-A7DB-4AAD-A3FB-DBE8FA480EB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CE82CBB-7575-4489-9DBA-0E6D632359EA}">
      <dgm:prSet/>
      <dgm:spPr/>
      <dgm:t>
        <a:bodyPr/>
        <a:lstStyle/>
        <a:p>
          <a:pPr rtl="0"/>
          <a:r>
            <a:rPr lang="pt-BR" dirty="0"/>
            <a:t>no âmbito da </a:t>
          </a:r>
          <a:r>
            <a:rPr lang="pt-BR" b="1" u="sng" dirty="0"/>
            <a:t>União</a:t>
          </a:r>
          <a:r>
            <a:rPr lang="pt-BR" dirty="0"/>
            <a:t>, pelo Ministério da Saúde</a:t>
          </a:r>
        </a:p>
      </dgm:t>
    </dgm:pt>
    <dgm:pt modelId="{CFF03ED0-DE94-46E1-86C8-A57C9EB689FB}" type="parTrans" cxnId="{A15B8DE6-DF2C-470C-BBB8-221EDE9132E8}">
      <dgm:prSet/>
      <dgm:spPr/>
      <dgm:t>
        <a:bodyPr/>
        <a:lstStyle/>
        <a:p>
          <a:endParaRPr lang="pt-BR"/>
        </a:p>
      </dgm:t>
    </dgm:pt>
    <dgm:pt modelId="{8C34047D-1414-46FF-A21D-522C0DDE762D}" type="sibTrans" cxnId="{A15B8DE6-DF2C-470C-BBB8-221EDE9132E8}">
      <dgm:prSet/>
      <dgm:spPr/>
      <dgm:t>
        <a:bodyPr/>
        <a:lstStyle/>
        <a:p>
          <a:endParaRPr lang="pt-BR"/>
        </a:p>
      </dgm:t>
    </dgm:pt>
    <dgm:pt modelId="{F5759A47-08E6-4E57-B4A7-B5853F1E024B}">
      <dgm:prSet/>
      <dgm:spPr/>
      <dgm:t>
        <a:bodyPr/>
        <a:lstStyle/>
        <a:p>
          <a:pPr rtl="0"/>
          <a:r>
            <a:rPr lang="pt-BR" dirty="0"/>
            <a:t>no âmbito dos </a:t>
          </a:r>
          <a:r>
            <a:rPr lang="pt-BR" b="1" u="sng" dirty="0"/>
            <a:t>Estados e do Distrito Federal</a:t>
          </a:r>
          <a:r>
            <a:rPr lang="pt-BR" dirty="0"/>
            <a:t>, pela respectiva Secretaria de Saúde</a:t>
          </a:r>
        </a:p>
      </dgm:t>
    </dgm:pt>
    <dgm:pt modelId="{7458F73A-79E8-49B6-B7FF-EC48597DB735}" type="parTrans" cxnId="{894F866A-88CE-444F-BF13-7B6E17784CE9}">
      <dgm:prSet/>
      <dgm:spPr/>
      <dgm:t>
        <a:bodyPr/>
        <a:lstStyle/>
        <a:p>
          <a:endParaRPr lang="pt-BR"/>
        </a:p>
      </dgm:t>
    </dgm:pt>
    <dgm:pt modelId="{F43D11D0-25C2-4025-8EBB-0BF7E61D2BAC}" type="sibTrans" cxnId="{894F866A-88CE-444F-BF13-7B6E17784CE9}">
      <dgm:prSet/>
      <dgm:spPr/>
      <dgm:t>
        <a:bodyPr/>
        <a:lstStyle/>
        <a:p>
          <a:endParaRPr lang="pt-BR"/>
        </a:p>
      </dgm:t>
    </dgm:pt>
    <dgm:pt modelId="{9B7DC424-B9EB-466C-84FE-3D5511DEF6E6}">
      <dgm:prSet/>
      <dgm:spPr/>
      <dgm:t>
        <a:bodyPr/>
        <a:lstStyle/>
        <a:p>
          <a:pPr rtl="0"/>
          <a:r>
            <a:rPr lang="pt-BR" dirty="0"/>
            <a:t>no âmbito dos </a:t>
          </a:r>
          <a:r>
            <a:rPr lang="pt-BR" b="1" u="sng" dirty="0"/>
            <a:t>Municípios</a:t>
          </a:r>
          <a:r>
            <a:rPr lang="pt-BR" dirty="0"/>
            <a:t>, pela respectiva Secretaria de Saúde</a:t>
          </a:r>
        </a:p>
      </dgm:t>
    </dgm:pt>
    <dgm:pt modelId="{46A00430-6F96-47A9-8DBF-D2A92AC5900C}" type="parTrans" cxnId="{AEA2DD12-618C-4DDB-A60E-B308C7C8B6E8}">
      <dgm:prSet/>
      <dgm:spPr/>
      <dgm:t>
        <a:bodyPr/>
        <a:lstStyle/>
        <a:p>
          <a:endParaRPr lang="pt-BR"/>
        </a:p>
      </dgm:t>
    </dgm:pt>
    <dgm:pt modelId="{3FC7E33A-143D-4CDC-9C9A-C6228D904DD1}" type="sibTrans" cxnId="{AEA2DD12-618C-4DDB-A60E-B308C7C8B6E8}">
      <dgm:prSet/>
      <dgm:spPr/>
      <dgm:t>
        <a:bodyPr/>
        <a:lstStyle/>
        <a:p>
          <a:endParaRPr lang="pt-BR"/>
        </a:p>
      </dgm:t>
    </dgm:pt>
    <dgm:pt modelId="{83C5C42E-927A-4E8B-9BE3-D5A8C276FAC2}" type="pres">
      <dgm:prSet presAssocID="{935A6A9E-A7DB-4AAD-A3FB-DBE8FA480E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DF3B514-7578-4F60-81FF-C3201FCB72EE}" type="pres">
      <dgm:prSet presAssocID="{935A6A9E-A7DB-4AAD-A3FB-DBE8FA480EB7}" presName="arrow" presStyleLbl="bgShp" presStyleIdx="0" presStyleCnt="1"/>
      <dgm:spPr/>
    </dgm:pt>
    <dgm:pt modelId="{D69BFF45-084D-4011-A2C7-D6021AB359EE}" type="pres">
      <dgm:prSet presAssocID="{935A6A9E-A7DB-4AAD-A3FB-DBE8FA480EB7}" presName="points" presStyleCnt="0"/>
      <dgm:spPr/>
    </dgm:pt>
    <dgm:pt modelId="{EFBC66B3-43A9-419A-B085-3DE3F66BDC60}" type="pres">
      <dgm:prSet presAssocID="{DCE82CBB-7575-4489-9DBA-0E6D632359EA}" presName="compositeA" presStyleCnt="0"/>
      <dgm:spPr/>
    </dgm:pt>
    <dgm:pt modelId="{1D757843-F947-422B-B8F0-A3B30DBAE66A}" type="pres">
      <dgm:prSet presAssocID="{DCE82CBB-7575-4489-9DBA-0E6D632359EA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EEB42E-3543-4D23-84CD-BFF0C7E179AD}" type="pres">
      <dgm:prSet presAssocID="{DCE82CBB-7575-4489-9DBA-0E6D632359EA}" presName="circleA" presStyleLbl="node1" presStyleIdx="0" presStyleCnt="3"/>
      <dgm:spPr/>
    </dgm:pt>
    <dgm:pt modelId="{AC264D86-62B6-477B-951A-DF769BE90F0F}" type="pres">
      <dgm:prSet presAssocID="{DCE82CBB-7575-4489-9DBA-0E6D632359EA}" presName="spaceA" presStyleCnt="0"/>
      <dgm:spPr/>
    </dgm:pt>
    <dgm:pt modelId="{89ACFB84-A1B6-4D20-9BBE-001524871EBF}" type="pres">
      <dgm:prSet presAssocID="{8C34047D-1414-46FF-A21D-522C0DDE762D}" presName="space" presStyleCnt="0"/>
      <dgm:spPr/>
    </dgm:pt>
    <dgm:pt modelId="{BDE36A04-575B-46A9-8712-DA4DA2041E31}" type="pres">
      <dgm:prSet presAssocID="{F5759A47-08E6-4E57-B4A7-B5853F1E024B}" presName="compositeB" presStyleCnt="0"/>
      <dgm:spPr/>
    </dgm:pt>
    <dgm:pt modelId="{9C8C2540-90E2-44AC-93E0-62A13CE91E8D}" type="pres">
      <dgm:prSet presAssocID="{F5759A47-08E6-4E57-B4A7-B5853F1E024B}" presName="textB" presStyleLbl="revTx" presStyleIdx="1" presStyleCnt="3" custScaleX="125449" custLinFactNeighborY="-97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F608F1-0872-4803-8F63-DCF3E494D15A}" type="pres">
      <dgm:prSet presAssocID="{F5759A47-08E6-4E57-B4A7-B5853F1E024B}" presName="circleB" presStyleLbl="node1" presStyleIdx="1" presStyleCnt="3"/>
      <dgm:spPr/>
    </dgm:pt>
    <dgm:pt modelId="{7C42B2E0-EACB-4C75-A1AD-8A63C06BE455}" type="pres">
      <dgm:prSet presAssocID="{F5759A47-08E6-4E57-B4A7-B5853F1E024B}" presName="spaceB" presStyleCnt="0"/>
      <dgm:spPr/>
    </dgm:pt>
    <dgm:pt modelId="{F6376350-A7A8-490B-9EF3-5FC85F06BE42}" type="pres">
      <dgm:prSet presAssocID="{F43D11D0-25C2-4025-8EBB-0BF7E61D2BAC}" presName="space" presStyleCnt="0"/>
      <dgm:spPr/>
    </dgm:pt>
    <dgm:pt modelId="{9DB0F6DC-7A8D-4696-96F9-2A26C7485E05}" type="pres">
      <dgm:prSet presAssocID="{9B7DC424-B9EB-466C-84FE-3D5511DEF6E6}" presName="compositeA" presStyleCnt="0"/>
      <dgm:spPr/>
    </dgm:pt>
    <dgm:pt modelId="{F1EF9968-017C-4B6A-8C05-A76A714B3DB0}" type="pres">
      <dgm:prSet presAssocID="{9B7DC424-B9EB-466C-84FE-3D5511DEF6E6}" presName="textA" presStyleLbl="revTx" presStyleIdx="2" presStyleCnt="3" custLinFactNeighborX="-6497" custLinFactNeighborY="91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E46310-3B41-4834-95FA-D5EA8F823EFD}" type="pres">
      <dgm:prSet presAssocID="{9B7DC424-B9EB-466C-84FE-3D5511DEF6E6}" presName="circleA" presStyleLbl="node1" presStyleIdx="2" presStyleCnt="3"/>
      <dgm:spPr/>
    </dgm:pt>
    <dgm:pt modelId="{B2D77FF9-A926-41E4-8314-034F9A7645A7}" type="pres">
      <dgm:prSet presAssocID="{9B7DC424-B9EB-466C-84FE-3D5511DEF6E6}" presName="spaceA" presStyleCnt="0"/>
      <dgm:spPr/>
    </dgm:pt>
  </dgm:ptLst>
  <dgm:cxnLst>
    <dgm:cxn modelId="{894F866A-88CE-444F-BF13-7B6E17784CE9}" srcId="{935A6A9E-A7DB-4AAD-A3FB-DBE8FA480EB7}" destId="{F5759A47-08E6-4E57-B4A7-B5853F1E024B}" srcOrd="1" destOrd="0" parTransId="{7458F73A-79E8-49B6-B7FF-EC48597DB735}" sibTransId="{F43D11D0-25C2-4025-8EBB-0BF7E61D2BAC}"/>
    <dgm:cxn modelId="{87D20885-E872-4DE1-A135-42EFA6402F66}" type="presOf" srcId="{9B7DC424-B9EB-466C-84FE-3D5511DEF6E6}" destId="{F1EF9968-017C-4B6A-8C05-A76A714B3DB0}" srcOrd="0" destOrd="0" presId="urn:microsoft.com/office/officeart/2005/8/layout/hProcess11"/>
    <dgm:cxn modelId="{A15B8DE6-DF2C-470C-BBB8-221EDE9132E8}" srcId="{935A6A9E-A7DB-4AAD-A3FB-DBE8FA480EB7}" destId="{DCE82CBB-7575-4489-9DBA-0E6D632359EA}" srcOrd="0" destOrd="0" parTransId="{CFF03ED0-DE94-46E1-86C8-A57C9EB689FB}" sibTransId="{8C34047D-1414-46FF-A21D-522C0DDE762D}"/>
    <dgm:cxn modelId="{5FD53887-9311-434A-81A7-F401C83031DA}" type="presOf" srcId="{935A6A9E-A7DB-4AAD-A3FB-DBE8FA480EB7}" destId="{83C5C42E-927A-4E8B-9BE3-D5A8C276FAC2}" srcOrd="0" destOrd="0" presId="urn:microsoft.com/office/officeart/2005/8/layout/hProcess11"/>
    <dgm:cxn modelId="{CCD4D44F-2731-4AEC-9A8A-208A297D3F11}" type="presOf" srcId="{DCE82CBB-7575-4489-9DBA-0E6D632359EA}" destId="{1D757843-F947-422B-B8F0-A3B30DBAE66A}" srcOrd="0" destOrd="0" presId="urn:microsoft.com/office/officeart/2005/8/layout/hProcess11"/>
    <dgm:cxn modelId="{0A48A9FA-6FA7-441F-9284-ACC87120880B}" type="presOf" srcId="{F5759A47-08E6-4E57-B4A7-B5853F1E024B}" destId="{9C8C2540-90E2-44AC-93E0-62A13CE91E8D}" srcOrd="0" destOrd="0" presId="urn:microsoft.com/office/officeart/2005/8/layout/hProcess11"/>
    <dgm:cxn modelId="{AEA2DD12-618C-4DDB-A60E-B308C7C8B6E8}" srcId="{935A6A9E-A7DB-4AAD-A3FB-DBE8FA480EB7}" destId="{9B7DC424-B9EB-466C-84FE-3D5511DEF6E6}" srcOrd="2" destOrd="0" parTransId="{46A00430-6F96-47A9-8DBF-D2A92AC5900C}" sibTransId="{3FC7E33A-143D-4CDC-9C9A-C6228D904DD1}"/>
    <dgm:cxn modelId="{F92FB8ED-3704-457F-AED0-4E6E610A9E49}" type="presParOf" srcId="{83C5C42E-927A-4E8B-9BE3-D5A8C276FAC2}" destId="{8DF3B514-7578-4F60-81FF-C3201FCB72EE}" srcOrd="0" destOrd="0" presId="urn:microsoft.com/office/officeart/2005/8/layout/hProcess11"/>
    <dgm:cxn modelId="{2E8A6BC1-C4A1-4B2D-8392-EB2A456CC256}" type="presParOf" srcId="{83C5C42E-927A-4E8B-9BE3-D5A8C276FAC2}" destId="{D69BFF45-084D-4011-A2C7-D6021AB359EE}" srcOrd="1" destOrd="0" presId="urn:microsoft.com/office/officeart/2005/8/layout/hProcess11"/>
    <dgm:cxn modelId="{C782A4AC-E3AF-4FBD-8D62-6ABFCFD6B451}" type="presParOf" srcId="{D69BFF45-084D-4011-A2C7-D6021AB359EE}" destId="{EFBC66B3-43A9-419A-B085-3DE3F66BDC60}" srcOrd="0" destOrd="0" presId="urn:microsoft.com/office/officeart/2005/8/layout/hProcess11"/>
    <dgm:cxn modelId="{D879DA92-3E12-4297-ACAC-76710D04A065}" type="presParOf" srcId="{EFBC66B3-43A9-419A-B085-3DE3F66BDC60}" destId="{1D757843-F947-422B-B8F0-A3B30DBAE66A}" srcOrd="0" destOrd="0" presId="urn:microsoft.com/office/officeart/2005/8/layout/hProcess11"/>
    <dgm:cxn modelId="{B619F3B0-BBF0-4A85-880F-5E4A0D07EF04}" type="presParOf" srcId="{EFBC66B3-43A9-419A-B085-3DE3F66BDC60}" destId="{78EEB42E-3543-4D23-84CD-BFF0C7E179AD}" srcOrd="1" destOrd="0" presId="urn:microsoft.com/office/officeart/2005/8/layout/hProcess11"/>
    <dgm:cxn modelId="{DA4F10F7-3C54-4F60-96A8-1616427A0A5C}" type="presParOf" srcId="{EFBC66B3-43A9-419A-B085-3DE3F66BDC60}" destId="{AC264D86-62B6-477B-951A-DF769BE90F0F}" srcOrd="2" destOrd="0" presId="urn:microsoft.com/office/officeart/2005/8/layout/hProcess11"/>
    <dgm:cxn modelId="{A607DE97-0DDA-4780-BC1F-FF9E0890FD10}" type="presParOf" srcId="{D69BFF45-084D-4011-A2C7-D6021AB359EE}" destId="{89ACFB84-A1B6-4D20-9BBE-001524871EBF}" srcOrd="1" destOrd="0" presId="urn:microsoft.com/office/officeart/2005/8/layout/hProcess11"/>
    <dgm:cxn modelId="{F2F5B103-6F57-45BF-8B51-734393CB99D9}" type="presParOf" srcId="{D69BFF45-084D-4011-A2C7-D6021AB359EE}" destId="{BDE36A04-575B-46A9-8712-DA4DA2041E31}" srcOrd="2" destOrd="0" presId="urn:microsoft.com/office/officeart/2005/8/layout/hProcess11"/>
    <dgm:cxn modelId="{6AA308A3-4655-4263-84D8-1B9B6C31BC77}" type="presParOf" srcId="{BDE36A04-575B-46A9-8712-DA4DA2041E31}" destId="{9C8C2540-90E2-44AC-93E0-62A13CE91E8D}" srcOrd="0" destOrd="0" presId="urn:microsoft.com/office/officeart/2005/8/layout/hProcess11"/>
    <dgm:cxn modelId="{19A83619-B91A-49BC-B7D2-E1FAA3660DE4}" type="presParOf" srcId="{BDE36A04-575B-46A9-8712-DA4DA2041E31}" destId="{B8F608F1-0872-4803-8F63-DCF3E494D15A}" srcOrd="1" destOrd="0" presId="urn:microsoft.com/office/officeart/2005/8/layout/hProcess11"/>
    <dgm:cxn modelId="{FEBC6186-7C81-4E0A-8EF1-9AEEA394207D}" type="presParOf" srcId="{BDE36A04-575B-46A9-8712-DA4DA2041E31}" destId="{7C42B2E0-EACB-4C75-A1AD-8A63C06BE455}" srcOrd="2" destOrd="0" presId="urn:microsoft.com/office/officeart/2005/8/layout/hProcess11"/>
    <dgm:cxn modelId="{EEDDFF2F-1FE4-4A96-B4B5-C338F423D70A}" type="presParOf" srcId="{D69BFF45-084D-4011-A2C7-D6021AB359EE}" destId="{F6376350-A7A8-490B-9EF3-5FC85F06BE42}" srcOrd="3" destOrd="0" presId="urn:microsoft.com/office/officeart/2005/8/layout/hProcess11"/>
    <dgm:cxn modelId="{98898479-1732-4F21-84CE-E7F902605693}" type="presParOf" srcId="{D69BFF45-084D-4011-A2C7-D6021AB359EE}" destId="{9DB0F6DC-7A8D-4696-96F9-2A26C7485E05}" srcOrd="4" destOrd="0" presId="urn:microsoft.com/office/officeart/2005/8/layout/hProcess11"/>
    <dgm:cxn modelId="{06A04F09-2307-481B-B14B-B71ECF7382F4}" type="presParOf" srcId="{9DB0F6DC-7A8D-4696-96F9-2A26C7485E05}" destId="{F1EF9968-017C-4B6A-8C05-A76A714B3DB0}" srcOrd="0" destOrd="0" presId="urn:microsoft.com/office/officeart/2005/8/layout/hProcess11"/>
    <dgm:cxn modelId="{B8EBAC7B-8DDA-4185-9845-F484F6EDD805}" type="presParOf" srcId="{9DB0F6DC-7A8D-4696-96F9-2A26C7485E05}" destId="{65E46310-3B41-4834-95FA-D5EA8F823EFD}" srcOrd="1" destOrd="0" presId="urn:microsoft.com/office/officeart/2005/8/layout/hProcess11"/>
    <dgm:cxn modelId="{55BC4525-6138-4573-BB27-C1370E46CFD3}" type="presParOf" srcId="{9DB0F6DC-7A8D-4696-96F9-2A26C7485E05}" destId="{B2D77FF9-A926-41E4-8314-034F9A7645A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233F20-639B-4018-9693-C0E8F13A6029}" type="doc">
      <dgm:prSet loTypeId="urn:microsoft.com/office/officeart/2005/8/layout/target3" loCatId="relationship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AF3A6E79-718E-423A-8971-1B79368D2244}">
      <dgm:prSet custT="1"/>
      <dgm:spPr/>
      <dgm:t>
        <a:bodyPr/>
        <a:lstStyle/>
        <a:p>
          <a:pPr rtl="0"/>
          <a:r>
            <a:rPr lang="pt-BR" sz="2600" b="1" i="1" dirty="0"/>
            <a:t>O orçamento da Seguridade Social destinará ao SUS, de acordo com a receita estimada, </a:t>
          </a:r>
          <a:r>
            <a:rPr lang="pt-BR" sz="2600" b="1" i="1" u="sng" dirty="0"/>
            <a:t>os recursos necessários à realização de suas finalidades</a:t>
          </a:r>
          <a:r>
            <a:rPr lang="pt-BR" sz="2600" b="1" i="1" dirty="0"/>
            <a:t>...</a:t>
          </a:r>
          <a:endParaRPr lang="pt-BR" sz="2600" dirty="0"/>
        </a:p>
      </dgm:t>
    </dgm:pt>
    <dgm:pt modelId="{C67E7183-7390-4977-BDE6-9B59E5629D21}" type="parTrans" cxnId="{AA917EB7-5301-4600-8A1B-FCDCAF081B55}">
      <dgm:prSet/>
      <dgm:spPr/>
      <dgm:t>
        <a:bodyPr/>
        <a:lstStyle/>
        <a:p>
          <a:endParaRPr lang="pt-BR" sz="2600"/>
        </a:p>
      </dgm:t>
    </dgm:pt>
    <dgm:pt modelId="{55B18E5D-9208-430A-896E-EF1ADE6C8632}" type="sibTrans" cxnId="{AA917EB7-5301-4600-8A1B-FCDCAF081B55}">
      <dgm:prSet/>
      <dgm:spPr/>
      <dgm:t>
        <a:bodyPr/>
        <a:lstStyle/>
        <a:p>
          <a:endParaRPr lang="pt-BR" sz="2600"/>
        </a:p>
      </dgm:t>
    </dgm:pt>
    <dgm:pt modelId="{F4319648-5786-46C3-8945-ACD46CA5A660}">
      <dgm:prSet custT="1"/>
      <dgm:spPr/>
      <dgm:t>
        <a:bodyPr/>
        <a:lstStyle/>
        <a:p>
          <a:pPr rtl="0"/>
          <a:r>
            <a:rPr lang="pt-BR" sz="2600" b="1" i="1" dirty="0"/>
            <a:t>As receitas geradas no âmbito do SUS serão creditadas diretamente em </a:t>
          </a:r>
          <a:r>
            <a:rPr lang="pt-BR" sz="2600" b="1" i="1" u="sng" dirty="0"/>
            <a:t>conta especial movimentadas pela sua direção</a:t>
          </a:r>
          <a:r>
            <a:rPr lang="pt-BR" sz="2600" b="1" i="1" dirty="0"/>
            <a:t> na esfera de poder onde forem arrecadadas.</a:t>
          </a:r>
          <a:endParaRPr lang="pt-BR" sz="2600" dirty="0"/>
        </a:p>
      </dgm:t>
    </dgm:pt>
    <dgm:pt modelId="{C76A8872-AA94-4884-8B60-2447EAF8E216}" type="parTrans" cxnId="{3E783E17-FFFE-4199-82D3-C80C3449343E}">
      <dgm:prSet/>
      <dgm:spPr/>
      <dgm:t>
        <a:bodyPr/>
        <a:lstStyle/>
        <a:p>
          <a:endParaRPr lang="pt-BR" sz="2600"/>
        </a:p>
      </dgm:t>
    </dgm:pt>
    <dgm:pt modelId="{534E60E0-4FB0-4984-93E6-9BAA75129D9A}" type="sibTrans" cxnId="{3E783E17-FFFE-4199-82D3-C80C3449343E}">
      <dgm:prSet/>
      <dgm:spPr/>
      <dgm:t>
        <a:bodyPr/>
        <a:lstStyle/>
        <a:p>
          <a:endParaRPr lang="pt-BR" sz="2600"/>
        </a:p>
      </dgm:t>
    </dgm:pt>
    <dgm:pt modelId="{26A54E25-EA14-468E-BF28-24C3FEBD8750}">
      <dgm:prSet custT="1"/>
      <dgm:spPr/>
      <dgm:t>
        <a:bodyPr/>
        <a:lstStyle/>
        <a:p>
          <a:pPr rtl="0"/>
          <a:r>
            <a:rPr lang="pt-BR" sz="2600" b="1" i="1" dirty="0"/>
            <a:t>Os recursos financeiros do SUS serão depositados em conta especial, em cada esfera de sua atuação, e </a:t>
          </a:r>
          <a:r>
            <a:rPr lang="pt-BR" sz="2600" b="1" i="1" u="sng" dirty="0"/>
            <a:t>movimentados sob fiscalização do respectivo conselho de saúde</a:t>
          </a:r>
          <a:r>
            <a:rPr lang="pt-BR" sz="2600" b="1" i="1" dirty="0"/>
            <a:t>.</a:t>
          </a:r>
          <a:endParaRPr lang="pt-BR" sz="2600" dirty="0"/>
        </a:p>
      </dgm:t>
    </dgm:pt>
    <dgm:pt modelId="{6B9D1699-38C6-4C4A-A080-6BA591BF3720}" type="parTrans" cxnId="{3C2751C3-C281-43A6-848E-9735A7FFB816}">
      <dgm:prSet/>
      <dgm:spPr/>
      <dgm:t>
        <a:bodyPr/>
        <a:lstStyle/>
        <a:p>
          <a:endParaRPr lang="pt-BR" sz="2600"/>
        </a:p>
      </dgm:t>
    </dgm:pt>
    <dgm:pt modelId="{565D0D6B-5FAE-4AC3-B729-E77BF118D068}" type="sibTrans" cxnId="{3C2751C3-C281-43A6-848E-9735A7FFB816}">
      <dgm:prSet/>
      <dgm:spPr/>
      <dgm:t>
        <a:bodyPr/>
        <a:lstStyle/>
        <a:p>
          <a:endParaRPr lang="pt-BR" sz="2600"/>
        </a:p>
      </dgm:t>
    </dgm:pt>
    <dgm:pt modelId="{DEAF61BB-134F-48E2-B47B-5D38BF3EA1D0}" type="pres">
      <dgm:prSet presAssocID="{B9233F20-639B-4018-9693-C0E8F13A602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9851C6-3595-4970-AA5F-2A23FE494881}" type="pres">
      <dgm:prSet presAssocID="{AF3A6E79-718E-423A-8971-1B79368D2244}" presName="circle1" presStyleLbl="node1" presStyleIdx="0" presStyleCnt="3"/>
      <dgm:spPr/>
    </dgm:pt>
    <dgm:pt modelId="{3652A3D7-53CC-4597-803A-A7DA89753FF1}" type="pres">
      <dgm:prSet presAssocID="{AF3A6E79-718E-423A-8971-1B79368D2244}" presName="space" presStyleCnt="0"/>
      <dgm:spPr/>
    </dgm:pt>
    <dgm:pt modelId="{FC83E5AF-27EE-4D09-B36B-FDF2DE02CC00}" type="pres">
      <dgm:prSet presAssocID="{AF3A6E79-718E-423A-8971-1B79368D2244}" presName="rect1" presStyleLbl="alignAcc1" presStyleIdx="0" presStyleCnt="3"/>
      <dgm:spPr/>
      <dgm:t>
        <a:bodyPr/>
        <a:lstStyle/>
        <a:p>
          <a:endParaRPr lang="pt-BR"/>
        </a:p>
      </dgm:t>
    </dgm:pt>
    <dgm:pt modelId="{3DEBA85A-BD92-4E95-90B4-4592366C10DB}" type="pres">
      <dgm:prSet presAssocID="{F4319648-5786-46C3-8945-ACD46CA5A660}" presName="vertSpace2" presStyleLbl="node1" presStyleIdx="0" presStyleCnt="3"/>
      <dgm:spPr/>
    </dgm:pt>
    <dgm:pt modelId="{619556EA-FD1B-48D0-B89B-815EFB9BC55B}" type="pres">
      <dgm:prSet presAssocID="{F4319648-5786-46C3-8945-ACD46CA5A660}" presName="circle2" presStyleLbl="node1" presStyleIdx="1" presStyleCnt="3"/>
      <dgm:spPr/>
    </dgm:pt>
    <dgm:pt modelId="{651EC4C6-436E-498F-82E6-B0E6A624CE6A}" type="pres">
      <dgm:prSet presAssocID="{F4319648-5786-46C3-8945-ACD46CA5A660}" presName="rect2" presStyleLbl="alignAcc1" presStyleIdx="1" presStyleCnt="3"/>
      <dgm:spPr/>
      <dgm:t>
        <a:bodyPr/>
        <a:lstStyle/>
        <a:p>
          <a:endParaRPr lang="pt-BR"/>
        </a:p>
      </dgm:t>
    </dgm:pt>
    <dgm:pt modelId="{0A13648F-B43F-4D77-9B59-7CCDDB71118D}" type="pres">
      <dgm:prSet presAssocID="{26A54E25-EA14-468E-BF28-24C3FEBD8750}" presName="vertSpace3" presStyleLbl="node1" presStyleIdx="1" presStyleCnt="3"/>
      <dgm:spPr/>
    </dgm:pt>
    <dgm:pt modelId="{FDC9BC78-CEBF-4BBC-B6C1-1D1A4AFBDEC5}" type="pres">
      <dgm:prSet presAssocID="{26A54E25-EA14-468E-BF28-24C3FEBD8750}" presName="circle3" presStyleLbl="node1" presStyleIdx="2" presStyleCnt="3"/>
      <dgm:spPr/>
    </dgm:pt>
    <dgm:pt modelId="{C1640C39-5605-49DA-8E85-863580CD87BA}" type="pres">
      <dgm:prSet presAssocID="{26A54E25-EA14-468E-BF28-24C3FEBD8750}" presName="rect3" presStyleLbl="alignAcc1" presStyleIdx="2" presStyleCnt="3"/>
      <dgm:spPr/>
      <dgm:t>
        <a:bodyPr/>
        <a:lstStyle/>
        <a:p>
          <a:endParaRPr lang="pt-BR"/>
        </a:p>
      </dgm:t>
    </dgm:pt>
    <dgm:pt modelId="{B7896DAE-0A84-4A7F-999D-FF84F26B1D74}" type="pres">
      <dgm:prSet presAssocID="{AF3A6E79-718E-423A-8971-1B79368D224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7211BB-443D-44FE-9435-7986060090B1}" type="pres">
      <dgm:prSet presAssocID="{F4319648-5786-46C3-8945-ACD46CA5A66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654C40-763B-4C20-9EDC-47887F9498FA}" type="pres">
      <dgm:prSet presAssocID="{26A54E25-EA14-468E-BF28-24C3FEBD875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E7C07E-5AA6-4178-8DC3-D78CE5CD579C}" type="presOf" srcId="{26A54E25-EA14-468E-BF28-24C3FEBD8750}" destId="{C1640C39-5605-49DA-8E85-863580CD87BA}" srcOrd="0" destOrd="0" presId="urn:microsoft.com/office/officeart/2005/8/layout/target3"/>
    <dgm:cxn modelId="{8C6D5EC1-83B2-4D35-8426-09E1018BFC87}" type="presOf" srcId="{F4319648-5786-46C3-8945-ACD46CA5A660}" destId="{651EC4C6-436E-498F-82E6-B0E6A624CE6A}" srcOrd="0" destOrd="0" presId="urn:microsoft.com/office/officeart/2005/8/layout/target3"/>
    <dgm:cxn modelId="{3C2751C3-C281-43A6-848E-9735A7FFB816}" srcId="{B9233F20-639B-4018-9693-C0E8F13A6029}" destId="{26A54E25-EA14-468E-BF28-24C3FEBD8750}" srcOrd="2" destOrd="0" parTransId="{6B9D1699-38C6-4C4A-A080-6BA591BF3720}" sibTransId="{565D0D6B-5FAE-4AC3-B729-E77BF118D068}"/>
    <dgm:cxn modelId="{9E448037-9606-481F-8895-5351192C171E}" type="presOf" srcId="{F4319648-5786-46C3-8945-ACD46CA5A660}" destId="{0A7211BB-443D-44FE-9435-7986060090B1}" srcOrd="1" destOrd="0" presId="urn:microsoft.com/office/officeart/2005/8/layout/target3"/>
    <dgm:cxn modelId="{AA917EB7-5301-4600-8A1B-FCDCAF081B55}" srcId="{B9233F20-639B-4018-9693-C0E8F13A6029}" destId="{AF3A6E79-718E-423A-8971-1B79368D2244}" srcOrd="0" destOrd="0" parTransId="{C67E7183-7390-4977-BDE6-9B59E5629D21}" sibTransId="{55B18E5D-9208-430A-896E-EF1ADE6C8632}"/>
    <dgm:cxn modelId="{D7B0B309-EA79-4B3B-B779-DC757BFBFB17}" type="presOf" srcId="{B9233F20-639B-4018-9693-C0E8F13A6029}" destId="{DEAF61BB-134F-48E2-B47B-5D38BF3EA1D0}" srcOrd="0" destOrd="0" presId="urn:microsoft.com/office/officeart/2005/8/layout/target3"/>
    <dgm:cxn modelId="{3E783E17-FFFE-4199-82D3-C80C3449343E}" srcId="{B9233F20-639B-4018-9693-C0E8F13A6029}" destId="{F4319648-5786-46C3-8945-ACD46CA5A660}" srcOrd="1" destOrd="0" parTransId="{C76A8872-AA94-4884-8B60-2447EAF8E216}" sibTransId="{534E60E0-4FB0-4984-93E6-9BAA75129D9A}"/>
    <dgm:cxn modelId="{834A432B-9D1A-4BA7-BA5B-676BDB3239EA}" type="presOf" srcId="{AF3A6E79-718E-423A-8971-1B79368D2244}" destId="{B7896DAE-0A84-4A7F-999D-FF84F26B1D74}" srcOrd="1" destOrd="0" presId="urn:microsoft.com/office/officeart/2005/8/layout/target3"/>
    <dgm:cxn modelId="{9C7C62C0-242C-4447-AC15-612A89EB9F52}" type="presOf" srcId="{AF3A6E79-718E-423A-8971-1B79368D2244}" destId="{FC83E5AF-27EE-4D09-B36B-FDF2DE02CC00}" srcOrd="0" destOrd="0" presId="urn:microsoft.com/office/officeart/2005/8/layout/target3"/>
    <dgm:cxn modelId="{CD9E2300-D05F-4DEC-BAE5-4FD055104514}" type="presOf" srcId="{26A54E25-EA14-468E-BF28-24C3FEBD8750}" destId="{50654C40-763B-4C20-9EDC-47887F9498FA}" srcOrd="1" destOrd="0" presId="urn:microsoft.com/office/officeart/2005/8/layout/target3"/>
    <dgm:cxn modelId="{C5726A7D-00B4-4575-96F1-0A021C35E7B1}" type="presParOf" srcId="{DEAF61BB-134F-48E2-B47B-5D38BF3EA1D0}" destId="{A59851C6-3595-4970-AA5F-2A23FE494881}" srcOrd="0" destOrd="0" presId="urn:microsoft.com/office/officeart/2005/8/layout/target3"/>
    <dgm:cxn modelId="{A246DCCB-EB5D-49BC-B606-CEEB95C08663}" type="presParOf" srcId="{DEAF61BB-134F-48E2-B47B-5D38BF3EA1D0}" destId="{3652A3D7-53CC-4597-803A-A7DA89753FF1}" srcOrd="1" destOrd="0" presId="urn:microsoft.com/office/officeart/2005/8/layout/target3"/>
    <dgm:cxn modelId="{16FF867D-45A8-4DA3-8B1F-4F7EB034447C}" type="presParOf" srcId="{DEAF61BB-134F-48E2-B47B-5D38BF3EA1D0}" destId="{FC83E5AF-27EE-4D09-B36B-FDF2DE02CC00}" srcOrd="2" destOrd="0" presId="urn:microsoft.com/office/officeart/2005/8/layout/target3"/>
    <dgm:cxn modelId="{FB3A19E4-AEBC-40BC-875D-18528A69660F}" type="presParOf" srcId="{DEAF61BB-134F-48E2-B47B-5D38BF3EA1D0}" destId="{3DEBA85A-BD92-4E95-90B4-4592366C10DB}" srcOrd="3" destOrd="0" presId="urn:microsoft.com/office/officeart/2005/8/layout/target3"/>
    <dgm:cxn modelId="{941B3EFD-C6C0-41FB-89ED-E15C7F4EA833}" type="presParOf" srcId="{DEAF61BB-134F-48E2-B47B-5D38BF3EA1D0}" destId="{619556EA-FD1B-48D0-B89B-815EFB9BC55B}" srcOrd="4" destOrd="0" presId="urn:microsoft.com/office/officeart/2005/8/layout/target3"/>
    <dgm:cxn modelId="{58D4DE21-AB2E-42AC-BF19-DC99A2C12C4A}" type="presParOf" srcId="{DEAF61BB-134F-48E2-B47B-5D38BF3EA1D0}" destId="{651EC4C6-436E-498F-82E6-B0E6A624CE6A}" srcOrd="5" destOrd="0" presId="urn:microsoft.com/office/officeart/2005/8/layout/target3"/>
    <dgm:cxn modelId="{57F9978B-EA9D-4B68-8E8E-95B803CA5974}" type="presParOf" srcId="{DEAF61BB-134F-48E2-B47B-5D38BF3EA1D0}" destId="{0A13648F-B43F-4D77-9B59-7CCDDB71118D}" srcOrd="6" destOrd="0" presId="urn:microsoft.com/office/officeart/2005/8/layout/target3"/>
    <dgm:cxn modelId="{CFEFAB20-36C1-4E6C-8348-05B356CBD3D5}" type="presParOf" srcId="{DEAF61BB-134F-48E2-B47B-5D38BF3EA1D0}" destId="{FDC9BC78-CEBF-4BBC-B6C1-1D1A4AFBDEC5}" srcOrd="7" destOrd="0" presId="urn:microsoft.com/office/officeart/2005/8/layout/target3"/>
    <dgm:cxn modelId="{B9254A47-78D1-4A63-86C0-3DB021D70A92}" type="presParOf" srcId="{DEAF61BB-134F-48E2-B47B-5D38BF3EA1D0}" destId="{C1640C39-5605-49DA-8E85-863580CD87BA}" srcOrd="8" destOrd="0" presId="urn:microsoft.com/office/officeart/2005/8/layout/target3"/>
    <dgm:cxn modelId="{9E441391-EB5E-4A23-B555-2B940AFF3CE5}" type="presParOf" srcId="{DEAF61BB-134F-48E2-B47B-5D38BF3EA1D0}" destId="{B7896DAE-0A84-4A7F-999D-FF84F26B1D74}" srcOrd="9" destOrd="0" presId="urn:microsoft.com/office/officeart/2005/8/layout/target3"/>
    <dgm:cxn modelId="{79F07457-05B5-42A4-AF2F-320192F90B75}" type="presParOf" srcId="{DEAF61BB-134F-48E2-B47B-5D38BF3EA1D0}" destId="{0A7211BB-443D-44FE-9435-7986060090B1}" srcOrd="10" destOrd="0" presId="urn:microsoft.com/office/officeart/2005/8/layout/target3"/>
    <dgm:cxn modelId="{38688B03-A03B-4D42-B3A1-DBB85DDBB4D8}" type="presParOf" srcId="{DEAF61BB-134F-48E2-B47B-5D38BF3EA1D0}" destId="{50654C40-763B-4C20-9EDC-47887F9498F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77DF08-1FC6-46C4-862B-5FB8DA7568C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D47850-7499-4643-B3CD-5C2DD007870F}">
      <dgm:prSet custT="1"/>
      <dgm:spPr/>
      <dgm:t>
        <a:bodyPr/>
        <a:lstStyle/>
        <a:p>
          <a:pPr rtl="0"/>
          <a:r>
            <a:rPr lang="pt-BR" sz="2400" b="1" i="1" dirty="0"/>
            <a:t>UNIÃO: </a:t>
          </a:r>
        </a:p>
        <a:p>
          <a:pPr rtl="0"/>
          <a:r>
            <a:rPr lang="pt-BR" sz="2000" b="1" i="1" dirty="0"/>
            <a:t>montante do recurso orçamentário empenhado no ano anterior, corrigido pela variação nominal do PIB.</a:t>
          </a:r>
          <a:endParaRPr lang="pt-BR" sz="2000" dirty="0"/>
        </a:p>
      </dgm:t>
    </dgm:pt>
    <dgm:pt modelId="{0A5EC0C8-CA52-4BF8-9F8C-67E134211237}" type="parTrans" cxnId="{0B1DA157-C319-41DF-A84E-A504ED34E377}">
      <dgm:prSet/>
      <dgm:spPr/>
      <dgm:t>
        <a:bodyPr/>
        <a:lstStyle/>
        <a:p>
          <a:endParaRPr lang="pt-BR" sz="2400"/>
        </a:p>
      </dgm:t>
    </dgm:pt>
    <dgm:pt modelId="{D7AB222A-071E-438B-9A87-8D320839DE91}" type="sibTrans" cxnId="{0B1DA157-C319-41DF-A84E-A504ED34E377}">
      <dgm:prSet/>
      <dgm:spPr/>
      <dgm:t>
        <a:bodyPr/>
        <a:lstStyle/>
        <a:p>
          <a:endParaRPr lang="pt-BR" sz="2400"/>
        </a:p>
      </dgm:t>
    </dgm:pt>
    <dgm:pt modelId="{A4B79358-B9BB-4639-9206-F172271F09AC}">
      <dgm:prSet custT="1"/>
      <dgm:spPr/>
      <dgm:t>
        <a:bodyPr/>
        <a:lstStyle/>
        <a:p>
          <a:pPr rtl="0"/>
          <a:r>
            <a:rPr lang="pt-BR" sz="2400" b="1" i="1" dirty="0"/>
            <a:t>ESTADOS: </a:t>
          </a:r>
        </a:p>
        <a:p>
          <a:pPr rtl="0"/>
          <a:r>
            <a:rPr lang="pt-BR" sz="2400" b="1" i="1" dirty="0"/>
            <a:t>12% da </a:t>
          </a:r>
          <a:r>
            <a:rPr lang="pt-BR" sz="2400" b="1" i="1" dirty="0" smtClean="0"/>
            <a:t>arrecadação dos impostos</a:t>
          </a:r>
          <a:endParaRPr lang="pt-BR" sz="2400" dirty="0"/>
        </a:p>
      </dgm:t>
    </dgm:pt>
    <dgm:pt modelId="{18DE0EF0-A7D9-4225-B073-A9FF47BE4B8F}" type="parTrans" cxnId="{1FB48DBD-6639-4FF0-88ED-5CA136714632}">
      <dgm:prSet/>
      <dgm:spPr/>
      <dgm:t>
        <a:bodyPr/>
        <a:lstStyle/>
        <a:p>
          <a:endParaRPr lang="pt-BR" sz="2400"/>
        </a:p>
      </dgm:t>
    </dgm:pt>
    <dgm:pt modelId="{34C25C9D-03B2-4705-874B-F4497F977C78}" type="sibTrans" cxnId="{1FB48DBD-6639-4FF0-88ED-5CA136714632}">
      <dgm:prSet/>
      <dgm:spPr/>
      <dgm:t>
        <a:bodyPr/>
        <a:lstStyle/>
        <a:p>
          <a:endParaRPr lang="pt-BR" sz="2400"/>
        </a:p>
      </dgm:t>
    </dgm:pt>
    <dgm:pt modelId="{D1BDD3D4-C116-45E6-B36F-95F1984DB214}">
      <dgm:prSet custT="1"/>
      <dgm:spPr/>
      <dgm:t>
        <a:bodyPr/>
        <a:lstStyle/>
        <a:p>
          <a:pPr rtl="0"/>
          <a:r>
            <a:rPr lang="pt-BR" sz="2400" b="1" i="1" dirty="0"/>
            <a:t>MUNICÍPIOS:</a:t>
          </a:r>
        </a:p>
        <a:p>
          <a:pPr rtl="0"/>
          <a:r>
            <a:rPr lang="pt-BR" sz="2400" b="1" i="1" dirty="0"/>
            <a:t> 15% da </a:t>
          </a:r>
          <a:r>
            <a:rPr lang="pt-BR" sz="2400" b="1" i="1" dirty="0" smtClean="0"/>
            <a:t>arrecadação dos impostos</a:t>
          </a:r>
          <a:endParaRPr lang="pt-BR" sz="2400" dirty="0"/>
        </a:p>
      </dgm:t>
    </dgm:pt>
    <dgm:pt modelId="{962201A4-AA28-4BE1-86FF-02A8830AF945}" type="parTrans" cxnId="{0DB51FCE-D745-4C38-A6ED-478EA7B6041D}">
      <dgm:prSet/>
      <dgm:spPr/>
      <dgm:t>
        <a:bodyPr/>
        <a:lstStyle/>
        <a:p>
          <a:endParaRPr lang="pt-BR" sz="2400"/>
        </a:p>
      </dgm:t>
    </dgm:pt>
    <dgm:pt modelId="{64431B89-0347-4017-A5F8-5D38723D44B2}" type="sibTrans" cxnId="{0DB51FCE-D745-4C38-A6ED-478EA7B6041D}">
      <dgm:prSet/>
      <dgm:spPr/>
      <dgm:t>
        <a:bodyPr/>
        <a:lstStyle/>
        <a:p>
          <a:endParaRPr lang="pt-BR" sz="2400"/>
        </a:p>
      </dgm:t>
    </dgm:pt>
    <dgm:pt modelId="{3226B075-24D1-450E-A735-D23DE99739A1}" type="pres">
      <dgm:prSet presAssocID="{C877DF08-1FC6-46C4-862B-5FB8DA7568C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9D24C99E-F670-49DC-84C9-A914C71C6E4B}" type="pres">
      <dgm:prSet presAssocID="{C877DF08-1FC6-46C4-862B-5FB8DA7568C5}" presName="pyramid" presStyleLbl="node1" presStyleIdx="0" presStyleCnt="1"/>
      <dgm:spPr/>
    </dgm:pt>
    <dgm:pt modelId="{C0AFA0C7-A397-4B4E-BE59-597BB056A40E}" type="pres">
      <dgm:prSet presAssocID="{C877DF08-1FC6-46C4-862B-5FB8DA7568C5}" presName="theList" presStyleCnt="0"/>
      <dgm:spPr/>
    </dgm:pt>
    <dgm:pt modelId="{604C0C77-89A6-4363-9DF1-9170A774BC36}" type="pres">
      <dgm:prSet presAssocID="{2CD47850-7499-4643-B3CD-5C2DD007870F}" presName="aNode" presStyleLbl="fgAcc1" presStyleIdx="0" presStyleCnt="3" custScaleY="319076" custLinFactY="-3425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9C4130-D10C-409B-89C1-BD926B556411}" type="pres">
      <dgm:prSet presAssocID="{2CD47850-7499-4643-B3CD-5C2DD007870F}" presName="aSpace" presStyleCnt="0"/>
      <dgm:spPr/>
    </dgm:pt>
    <dgm:pt modelId="{CAE59E2D-A5AC-4C1B-BE28-3170FAEDADA3}" type="pres">
      <dgm:prSet presAssocID="{A4B79358-B9BB-4639-9206-F172271F09AC}" presName="aNode" presStyleLbl="fgAcc1" presStyleIdx="1" presStyleCnt="3" custScaleY="208754" custLinFactY="17287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D10B74-AC7F-462A-BEA0-2E41DFEF3FB4}" type="pres">
      <dgm:prSet presAssocID="{A4B79358-B9BB-4639-9206-F172271F09AC}" presName="aSpace" presStyleCnt="0"/>
      <dgm:spPr/>
    </dgm:pt>
    <dgm:pt modelId="{3EC7E999-31AD-4998-A445-F7AA5E77D61F}" type="pres">
      <dgm:prSet presAssocID="{D1BDD3D4-C116-45E6-B36F-95F1984DB214}" presName="aNode" presStyleLbl="fgAcc1" presStyleIdx="2" presStyleCnt="3" custScaleY="213570" custLinFactY="39132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8BD1D9-7591-4830-B96E-5B457281D315}" type="pres">
      <dgm:prSet presAssocID="{D1BDD3D4-C116-45E6-B36F-95F1984DB214}" presName="aSpace" presStyleCnt="0"/>
      <dgm:spPr/>
    </dgm:pt>
  </dgm:ptLst>
  <dgm:cxnLst>
    <dgm:cxn modelId="{B24FBA5D-5529-404E-A86F-3A70A3A1238C}" type="presOf" srcId="{A4B79358-B9BB-4639-9206-F172271F09AC}" destId="{CAE59E2D-A5AC-4C1B-BE28-3170FAEDADA3}" srcOrd="0" destOrd="0" presId="urn:microsoft.com/office/officeart/2005/8/layout/pyramid2"/>
    <dgm:cxn modelId="{D48BF69D-961C-417B-8A64-D7F4FD6FF582}" type="presOf" srcId="{C877DF08-1FC6-46C4-862B-5FB8DA7568C5}" destId="{3226B075-24D1-450E-A735-D23DE99739A1}" srcOrd="0" destOrd="0" presId="urn:microsoft.com/office/officeart/2005/8/layout/pyramid2"/>
    <dgm:cxn modelId="{10F7C543-8D9D-4F32-81A9-F4FE54900260}" type="presOf" srcId="{D1BDD3D4-C116-45E6-B36F-95F1984DB214}" destId="{3EC7E999-31AD-4998-A445-F7AA5E77D61F}" srcOrd="0" destOrd="0" presId="urn:microsoft.com/office/officeart/2005/8/layout/pyramid2"/>
    <dgm:cxn modelId="{74DDDF61-363C-472B-AB23-B260A9526D21}" type="presOf" srcId="{2CD47850-7499-4643-B3CD-5C2DD007870F}" destId="{604C0C77-89A6-4363-9DF1-9170A774BC36}" srcOrd="0" destOrd="0" presId="urn:microsoft.com/office/officeart/2005/8/layout/pyramid2"/>
    <dgm:cxn modelId="{1FB48DBD-6639-4FF0-88ED-5CA136714632}" srcId="{C877DF08-1FC6-46C4-862B-5FB8DA7568C5}" destId="{A4B79358-B9BB-4639-9206-F172271F09AC}" srcOrd="1" destOrd="0" parTransId="{18DE0EF0-A7D9-4225-B073-A9FF47BE4B8F}" sibTransId="{34C25C9D-03B2-4705-874B-F4497F977C78}"/>
    <dgm:cxn modelId="{0DB51FCE-D745-4C38-A6ED-478EA7B6041D}" srcId="{C877DF08-1FC6-46C4-862B-5FB8DA7568C5}" destId="{D1BDD3D4-C116-45E6-B36F-95F1984DB214}" srcOrd="2" destOrd="0" parTransId="{962201A4-AA28-4BE1-86FF-02A8830AF945}" sibTransId="{64431B89-0347-4017-A5F8-5D38723D44B2}"/>
    <dgm:cxn modelId="{0B1DA157-C319-41DF-A84E-A504ED34E377}" srcId="{C877DF08-1FC6-46C4-862B-5FB8DA7568C5}" destId="{2CD47850-7499-4643-B3CD-5C2DD007870F}" srcOrd="0" destOrd="0" parTransId="{0A5EC0C8-CA52-4BF8-9F8C-67E134211237}" sibTransId="{D7AB222A-071E-438B-9A87-8D320839DE91}"/>
    <dgm:cxn modelId="{A384FF58-F506-4D44-885B-2FF0F74A1E60}" type="presParOf" srcId="{3226B075-24D1-450E-A735-D23DE99739A1}" destId="{9D24C99E-F670-49DC-84C9-A914C71C6E4B}" srcOrd="0" destOrd="0" presId="urn:microsoft.com/office/officeart/2005/8/layout/pyramid2"/>
    <dgm:cxn modelId="{F8D36119-2EB5-4F94-8D65-5393EA7F94CC}" type="presParOf" srcId="{3226B075-24D1-450E-A735-D23DE99739A1}" destId="{C0AFA0C7-A397-4B4E-BE59-597BB056A40E}" srcOrd="1" destOrd="0" presId="urn:microsoft.com/office/officeart/2005/8/layout/pyramid2"/>
    <dgm:cxn modelId="{09C5F26B-16A1-4D55-A03C-DF721A6A4ABA}" type="presParOf" srcId="{C0AFA0C7-A397-4B4E-BE59-597BB056A40E}" destId="{604C0C77-89A6-4363-9DF1-9170A774BC36}" srcOrd="0" destOrd="0" presId="urn:microsoft.com/office/officeart/2005/8/layout/pyramid2"/>
    <dgm:cxn modelId="{D51B8F1E-6276-41FF-8811-2145DEE9D880}" type="presParOf" srcId="{C0AFA0C7-A397-4B4E-BE59-597BB056A40E}" destId="{A69C4130-D10C-409B-89C1-BD926B556411}" srcOrd="1" destOrd="0" presId="urn:microsoft.com/office/officeart/2005/8/layout/pyramid2"/>
    <dgm:cxn modelId="{C7027B82-A105-4232-8207-25702805B121}" type="presParOf" srcId="{C0AFA0C7-A397-4B4E-BE59-597BB056A40E}" destId="{CAE59E2D-A5AC-4C1B-BE28-3170FAEDADA3}" srcOrd="2" destOrd="0" presId="urn:microsoft.com/office/officeart/2005/8/layout/pyramid2"/>
    <dgm:cxn modelId="{DF28223E-A442-436D-99B8-97BA4E676C78}" type="presParOf" srcId="{C0AFA0C7-A397-4B4E-BE59-597BB056A40E}" destId="{BAD10B74-AC7F-462A-BEA0-2E41DFEF3FB4}" srcOrd="3" destOrd="0" presId="urn:microsoft.com/office/officeart/2005/8/layout/pyramid2"/>
    <dgm:cxn modelId="{0BE6F2CC-D010-4708-9D99-2B2F6848EC37}" type="presParOf" srcId="{C0AFA0C7-A397-4B4E-BE59-597BB056A40E}" destId="{3EC7E999-31AD-4998-A445-F7AA5E77D61F}" srcOrd="4" destOrd="0" presId="urn:microsoft.com/office/officeart/2005/8/layout/pyramid2"/>
    <dgm:cxn modelId="{65A57400-F09B-4527-BEAE-B9F9919F997C}" type="presParOf" srcId="{C0AFA0C7-A397-4B4E-BE59-597BB056A40E}" destId="{4F8BD1D9-7591-4830-B96E-5B457281D3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EA5420-A018-4852-9899-7CBB3E4385B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FD88AE0-F129-4A7F-B371-4679A12FD552}">
      <dgm:prSet phldrT="[Texto]" custT="1"/>
      <dgm:spPr/>
      <dgm:t>
        <a:bodyPr/>
        <a:lstStyle/>
        <a:p>
          <a:pPr algn="l"/>
          <a:r>
            <a:rPr lang="pt-BR" sz="3200" b="1" dirty="0"/>
            <a:t>RECURSOS MÍNIMOS</a:t>
          </a:r>
        </a:p>
      </dgm:t>
    </dgm:pt>
    <dgm:pt modelId="{726D08CC-C0EF-479F-8DB3-2672036CCF15}" type="parTrans" cxnId="{0ACE4B94-134E-439A-9617-D7A7B85BF402}">
      <dgm:prSet/>
      <dgm:spPr/>
      <dgm:t>
        <a:bodyPr/>
        <a:lstStyle/>
        <a:p>
          <a:endParaRPr lang="pt-BR"/>
        </a:p>
      </dgm:t>
    </dgm:pt>
    <dgm:pt modelId="{215BCB05-C603-4709-B16A-B2E686710D25}" type="sibTrans" cxnId="{0ACE4B94-134E-439A-9617-D7A7B85BF402}">
      <dgm:prSet/>
      <dgm:spPr/>
      <dgm:t>
        <a:bodyPr/>
        <a:lstStyle/>
        <a:p>
          <a:endParaRPr lang="pt-BR"/>
        </a:p>
      </dgm:t>
    </dgm:pt>
    <dgm:pt modelId="{8B4BDD93-3E6B-4236-BCA6-CDA606F299F0}" type="pres">
      <dgm:prSet presAssocID="{1AEA5420-A018-4852-9899-7CBB3E4385B7}" presName="arrowDiagram" presStyleCnt="0">
        <dgm:presLayoutVars>
          <dgm:chMax val="5"/>
          <dgm:dir/>
          <dgm:resizeHandles val="exact"/>
        </dgm:presLayoutVars>
      </dgm:prSet>
      <dgm:spPr/>
    </dgm:pt>
    <dgm:pt modelId="{A7E74A1E-BAE3-4D62-93B8-C338596684A0}" type="pres">
      <dgm:prSet presAssocID="{1AEA5420-A018-4852-9899-7CBB3E4385B7}" presName="arrow" presStyleLbl="bgShp" presStyleIdx="0" presStyleCnt="1" custAng="21233554" custLinFactNeighborX="2588" custLinFactNeighborY="48162"/>
      <dgm:spPr/>
    </dgm:pt>
    <dgm:pt modelId="{7589EE6D-C7DB-4F30-B2B0-C7B2A39BA2A5}" type="pres">
      <dgm:prSet presAssocID="{1AEA5420-A018-4852-9899-7CBB3E4385B7}" presName="arrowDiagram1" presStyleCnt="0">
        <dgm:presLayoutVars>
          <dgm:bulletEnabled val="1"/>
        </dgm:presLayoutVars>
      </dgm:prSet>
      <dgm:spPr/>
    </dgm:pt>
    <dgm:pt modelId="{3963EEA5-9DF2-4DFD-8859-FB91A0A95D5B}" type="pres">
      <dgm:prSet presAssocID="{9FD88AE0-F129-4A7F-B371-4679A12FD552}" presName="bullet1" presStyleLbl="node1" presStyleIdx="0" presStyleCnt="1" custScaleX="270902" custScaleY="231994" custLinFactNeighborY="-53046"/>
      <dgm:spPr/>
    </dgm:pt>
    <dgm:pt modelId="{9C1CC961-7192-4175-BCC4-2C47DC225C69}" type="pres">
      <dgm:prSet presAssocID="{9FD88AE0-F129-4A7F-B371-4679A12FD552}" presName="textBox1" presStyleLbl="revTx" presStyleIdx="0" presStyleCnt="1" custScaleX="199397" custScaleY="58421" custLinFactNeighborX="-43145" custLinFactNeighborY="-476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ACE4B94-134E-439A-9617-D7A7B85BF402}" srcId="{1AEA5420-A018-4852-9899-7CBB3E4385B7}" destId="{9FD88AE0-F129-4A7F-B371-4679A12FD552}" srcOrd="0" destOrd="0" parTransId="{726D08CC-C0EF-479F-8DB3-2672036CCF15}" sibTransId="{215BCB05-C603-4709-B16A-B2E686710D25}"/>
    <dgm:cxn modelId="{BC076AF4-BFF3-4B4A-A948-E99B12072825}" type="presOf" srcId="{1AEA5420-A018-4852-9899-7CBB3E4385B7}" destId="{8B4BDD93-3E6B-4236-BCA6-CDA606F299F0}" srcOrd="0" destOrd="0" presId="urn:microsoft.com/office/officeart/2005/8/layout/arrow2"/>
    <dgm:cxn modelId="{7446665F-6291-4147-A733-A72EE44D6289}" type="presOf" srcId="{9FD88AE0-F129-4A7F-B371-4679A12FD552}" destId="{9C1CC961-7192-4175-BCC4-2C47DC225C69}" srcOrd="0" destOrd="0" presId="urn:microsoft.com/office/officeart/2005/8/layout/arrow2"/>
    <dgm:cxn modelId="{D4DB791B-C3A4-4518-8A42-E4EDA941722F}" type="presParOf" srcId="{8B4BDD93-3E6B-4236-BCA6-CDA606F299F0}" destId="{A7E74A1E-BAE3-4D62-93B8-C338596684A0}" srcOrd="0" destOrd="0" presId="urn:microsoft.com/office/officeart/2005/8/layout/arrow2"/>
    <dgm:cxn modelId="{74A4AE5D-0B45-4650-9150-FB0C02829A1C}" type="presParOf" srcId="{8B4BDD93-3E6B-4236-BCA6-CDA606F299F0}" destId="{7589EE6D-C7DB-4F30-B2B0-C7B2A39BA2A5}" srcOrd="1" destOrd="0" presId="urn:microsoft.com/office/officeart/2005/8/layout/arrow2"/>
    <dgm:cxn modelId="{BBC7998F-6436-434C-97B0-CD1EC21A16F9}" type="presParOf" srcId="{7589EE6D-C7DB-4F30-B2B0-C7B2A39BA2A5}" destId="{3963EEA5-9DF2-4DFD-8859-FB91A0A95D5B}" srcOrd="0" destOrd="0" presId="urn:microsoft.com/office/officeart/2005/8/layout/arrow2"/>
    <dgm:cxn modelId="{B3774FAC-0B19-4C6F-A58A-A9D255404830}" type="presParOf" srcId="{7589EE6D-C7DB-4F30-B2B0-C7B2A39BA2A5}" destId="{9C1CC961-7192-4175-BCC4-2C47DC225C69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C2ED57-860C-4CD5-95B1-85F682A579BF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AE453E1-E727-45DE-AA3D-60778E6A9D26}">
      <dgm:prSet custT="1"/>
      <dgm:spPr/>
      <dgm:t>
        <a:bodyPr/>
        <a:lstStyle/>
        <a:p>
          <a:pPr algn="just" rtl="0"/>
          <a:r>
            <a:rPr lang="pt-BR" sz="2000" b="1" dirty="0">
              <a:solidFill>
                <a:schemeClr val="tx1"/>
              </a:solidFill>
            </a:rPr>
            <a:t>Fundo de Saúde</a:t>
          </a:r>
          <a:endParaRPr lang="pt-BR" sz="2000" dirty="0">
            <a:solidFill>
              <a:schemeClr val="tx1"/>
            </a:solidFill>
          </a:endParaRPr>
        </a:p>
      </dgm:t>
    </dgm:pt>
    <dgm:pt modelId="{27887052-C91E-4EAC-B68B-78A11C3ACAAA}" type="parTrans" cxnId="{124BE69D-C8AA-4501-AD46-1AEAB77E9FEC}">
      <dgm:prSet/>
      <dgm:spPr/>
      <dgm:t>
        <a:bodyPr/>
        <a:lstStyle/>
        <a:p>
          <a:pPr algn="just"/>
          <a:endParaRPr lang="pt-BR" sz="2000">
            <a:solidFill>
              <a:schemeClr val="tx1"/>
            </a:solidFill>
          </a:endParaRPr>
        </a:p>
      </dgm:t>
    </dgm:pt>
    <dgm:pt modelId="{A021EA57-CD1A-4298-82B0-AB4F8BDB6E8A}" type="sibTrans" cxnId="{124BE69D-C8AA-4501-AD46-1AEAB77E9FEC}">
      <dgm:prSet/>
      <dgm:spPr>
        <a:ln w="76200">
          <a:solidFill>
            <a:srgbClr val="FFC000"/>
          </a:solidFill>
        </a:ln>
      </dgm:spPr>
      <dgm:t>
        <a:bodyPr/>
        <a:lstStyle/>
        <a:p>
          <a:pPr algn="just"/>
          <a:endParaRPr lang="pt-BR" sz="2000">
            <a:solidFill>
              <a:schemeClr val="tx1"/>
            </a:solidFill>
          </a:endParaRPr>
        </a:p>
      </dgm:t>
    </dgm:pt>
    <dgm:pt modelId="{43D6B5DD-BF94-4F76-B6FE-46C202CDECF2}">
      <dgm:prSet custT="1"/>
      <dgm:spPr/>
      <dgm:t>
        <a:bodyPr/>
        <a:lstStyle/>
        <a:p>
          <a:pPr algn="just" rtl="0"/>
          <a:r>
            <a:rPr lang="pt-BR" sz="2000" b="1" dirty="0">
              <a:solidFill>
                <a:schemeClr val="tx1"/>
              </a:solidFill>
            </a:rPr>
            <a:t>Conselho de Saúde, </a:t>
          </a:r>
          <a:r>
            <a:rPr lang="pt-BR" sz="2000" dirty="0">
              <a:solidFill>
                <a:schemeClr val="tx1"/>
              </a:solidFill>
            </a:rPr>
            <a:t>com composição paritária de acordo com o Decreto n° 99.438/1990</a:t>
          </a:r>
        </a:p>
      </dgm:t>
    </dgm:pt>
    <dgm:pt modelId="{38D31B2D-73EC-409C-8196-B4A0E9488C2A}" type="parTrans" cxnId="{91BC34B9-231F-4CF8-9908-147B5C2A8EB6}">
      <dgm:prSet/>
      <dgm:spPr/>
      <dgm:t>
        <a:bodyPr/>
        <a:lstStyle/>
        <a:p>
          <a:pPr algn="just"/>
          <a:endParaRPr lang="pt-BR" sz="2000">
            <a:solidFill>
              <a:schemeClr val="tx1"/>
            </a:solidFill>
          </a:endParaRPr>
        </a:p>
      </dgm:t>
    </dgm:pt>
    <dgm:pt modelId="{F9A6BEC8-323C-466C-8B63-82A1D5BA20EA}" type="sibTrans" cxnId="{91BC34B9-231F-4CF8-9908-147B5C2A8EB6}">
      <dgm:prSet/>
      <dgm:spPr/>
      <dgm:t>
        <a:bodyPr/>
        <a:lstStyle/>
        <a:p>
          <a:pPr algn="just"/>
          <a:endParaRPr lang="pt-BR" sz="2000">
            <a:solidFill>
              <a:schemeClr val="tx1"/>
            </a:solidFill>
          </a:endParaRPr>
        </a:p>
      </dgm:t>
    </dgm:pt>
    <dgm:pt modelId="{D6A1F59C-8499-41F3-A1B4-320FC03F61C2}">
      <dgm:prSet custT="1"/>
      <dgm:spPr/>
      <dgm:t>
        <a:bodyPr/>
        <a:lstStyle/>
        <a:p>
          <a:pPr algn="just" rtl="0"/>
          <a:r>
            <a:rPr lang="pt-BR" sz="2000" b="1" dirty="0">
              <a:solidFill>
                <a:schemeClr val="tx1"/>
              </a:solidFill>
            </a:rPr>
            <a:t>Plano de saúde</a:t>
          </a:r>
          <a:endParaRPr lang="pt-BR" sz="2000" dirty="0">
            <a:solidFill>
              <a:schemeClr val="tx1"/>
            </a:solidFill>
          </a:endParaRPr>
        </a:p>
      </dgm:t>
    </dgm:pt>
    <dgm:pt modelId="{F015567C-29DB-4B13-973C-40878140BEDD}" type="parTrans" cxnId="{4C4A65AF-3B6D-4970-A7B9-FB50A1714E84}">
      <dgm:prSet/>
      <dgm:spPr/>
      <dgm:t>
        <a:bodyPr/>
        <a:lstStyle/>
        <a:p>
          <a:pPr algn="just"/>
          <a:endParaRPr lang="pt-BR" sz="2000">
            <a:solidFill>
              <a:schemeClr val="tx1"/>
            </a:solidFill>
          </a:endParaRPr>
        </a:p>
      </dgm:t>
    </dgm:pt>
    <dgm:pt modelId="{3FE713CC-CBDD-4BAF-BDC2-1470C6980EEA}" type="sibTrans" cxnId="{4C4A65AF-3B6D-4970-A7B9-FB50A1714E84}">
      <dgm:prSet/>
      <dgm:spPr/>
      <dgm:t>
        <a:bodyPr/>
        <a:lstStyle/>
        <a:p>
          <a:pPr algn="just"/>
          <a:endParaRPr lang="pt-BR" sz="2000">
            <a:solidFill>
              <a:schemeClr val="tx1"/>
            </a:solidFill>
          </a:endParaRPr>
        </a:p>
      </dgm:t>
    </dgm:pt>
    <dgm:pt modelId="{2F7490C2-5D79-493D-9D07-BE2866FA748F}">
      <dgm:prSet custT="1"/>
      <dgm:spPr/>
      <dgm:t>
        <a:bodyPr/>
        <a:lstStyle/>
        <a:p>
          <a:pPr algn="just" rtl="0"/>
          <a:r>
            <a:rPr lang="pt-BR" sz="2000" b="1" dirty="0">
              <a:solidFill>
                <a:schemeClr val="tx1"/>
              </a:solidFill>
            </a:rPr>
            <a:t>Relatórios de gestão </a:t>
          </a:r>
          <a:r>
            <a:rPr lang="pt-BR" sz="2000" dirty="0">
              <a:solidFill>
                <a:schemeClr val="tx1"/>
              </a:solidFill>
            </a:rPr>
            <a:t>que permitam o controle de que trata o § 4° do art. 33 da Lei n° 8.080/1990</a:t>
          </a:r>
        </a:p>
      </dgm:t>
    </dgm:pt>
    <dgm:pt modelId="{EEE3DF3A-69FF-457C-8A25-D0050FA3C5BE}" type="parTrans" cxnId="{1B3D5438-95A2-4D9B-B8E3-7BF77E2265E1}">
      <dgm:prSet/>
      <dgm:spPr/>
      <dgm:t>
        <a:bodyPr/>
        <a:lstStyle/>
        <a:p>
          <a:pPr algn="just"/>
          <a:endParaRPr lang="pt-BR" sz="2000">
            <a:solidFill>
              <a:schemeClr val="tx1"/>
            </a:solidFill>
          </a:endParaRPr>
        </a:p>
      </dgm:t>
    </dgm:pt>
    <dgm:pt modelId="{1348FA61-A82B-4FF8-B6EE-6968A3A48C30}" type="sibTrans" cxnId="{1B3D5438-95A2-4D9B-B8E3-7BF77E2265E1}">
      <dgm:prSet/>
      <dgm:spPr/>
      <dgm:t>
        <a:bodyPr/>
        <a:lstStyle/>
        <a:p>
          <a:pPr algn="just"/>
          <a:endParaRPr lang="pt-BR" sz="2000">
            <a:solidFill>
              <a:schemeClr val="tx1"/>
            </a:solidFill>
          </a:endParaRPr>
        </a:p>
      </dgm:t>
    </dgm:pt>
    <dgm:pt modelId="{F4A9D85B-8F60-4069-8576-D7B18AD7B3A7}">
      <dgm:prSet custT="1"/>
      <dgm:spPr/>
      <dgm:t>
        <a:bodyPr/>
        <a:lstStyle/>
        <a:p>
          <a:pPr algn="just" rtl="0"/>
          <a:r>
            <a:rPr lang="pt-BR" sz="2000" b="1" dirty="0">
              <a:solidFill>
                <a:schemeClr val="tx1"/>
              </a:solidFill>
            </a:rPr>
            <a:t>Contrapartida</a:t>
          </a:r>
          <a:r>
            <a:rPr lang="pt-BR" sz="2000" dirty="0">
              <a:solidFill>
                <a:schemeClr val="tx1"/>
              </a:solidFill>
            </a:rPr>
            <a:t> de recursos para a saúde no respectivo orçamento</a:t>
          </a:r>
        </a:p>
      </dgm:t>
    </dgm:pt>
    <dgm:pt modelId="{464A13B8-2680-4730-B121-A9D987A62865}" type="parTrans" cxnId="{14E774FE-DD8E-409B-8128-DCE3F1152816}">
      <dgm:prSet/>
      <dgm:spPr/>
      <dgm:t>
        <a:bodyPr/>
        <a:lstStyle/>
        <a:p>
          <a:pPr algn="just"/>
          <a:endParaRPr lang="pt-BR" sz="2000">
            <a:solidFill>
              <a:schemeClr val="tx1"/>
            </a:solidFill>
          </a:endParaRPr>
        </a:p>
      </dgm:t>
    </dgm:pt>
    <dgm:pt modelId="{DD8A9799-9220-476A-9FB3-64AD56624625}" type="sibTrans" cxnId="{14E774FE-DD8E-409B-8128-DCE3F1152816}">
      <dgm:prSet/>
      <dgm:spPr/>
      <dgm:t>
        <a:bodyPr/>
        <a:lstStyle/>
        <a:p>
          <a:pPr algn="just"/>
          <a:endParaRPr lang="pt-BR" sz="2000">
            <a:solidFill>
              <a:schemeClr val="tx1"/>
            </a:solidFill>
          </a:endParaRPr>
        </a:p>
      </dgm:t>
    </dgm:pt>
    <dgm:pt modelId="{F5686007-3262-4B46-BB89-BD0F81D34AA5}">
      <dgm:prSet custT="1"/>
      <dgm:spPr/>
      <dgm:t>
        <a:bodyPr/>
        <a:lstStyle/>
        <a:p>
          <a:pPr algn="just" rtl="0"/>
          <a:r>
            <a:rPr lang="pt-BR" sz="2000" b="1" dirty="0">
              <a:solidFill>
                <a:schemeClr val="tx1"/>
              </a:solidFill>
            </a:rPr>
            <a:t>Comissão de elaboração do PCCS</a:t>
          </a:r>
          <a:r>
            <a:rPr lang="pt-BR" sz="2000" dirty="0">
              <a:solidFill>
                <a:schemeClr val="tx1"/>
              </a:solidFill>
            </a:rPr>
            <a:t>, previsto o prazo de dois anos para sua implantação</a:t>
          </a:r>
        </a:p>
      </dgm:t>
    </dgm:pt>
    <dgm:pt modelId="{8F02ABCD-4DA3-42AC-926F-F7D00AB1D4EA}" type="parTrans" cxnId="{D845E233-900C-4A20-918F-AAEE681A4E60}">
      <dgm:prSet/>
      <dgm:spPr/>
      <dgm:t>
        <a:bodyPr/>
        <a:lstStyle/>
        <a:p>
          <a:pPr algn="just"/>
          <a:endParaRPr lang="pt-BR" sz="2000">
            <a:solidFill>
              <a:schemeClr val="tx1"/>
            </a:solidFill>
          </a:endParaRPr>
        </a:p>
      </dgm:t>
    </dgm:pt>
    <dgm:pt modelId="{9B6701BF-9DE3-4530-8509-433173510F37}" type="sibTrans" cxnId="{D845E233-900C-4A20-918F-AAEE681A4E60}">
      <dgm:prSet/>
      <dgm:spPr/>
      <dgm:t>
        <a:bodyPr/>
        <a:lstStyle/>
        <a:p>
          <a:pPr algn="just"/>
          <a:endParaRPr lang="pt-BR" sz="2000">
            <a:solidFill>
              <a:schemeClr val="tx1"/>
            </a:solidFill>
          </a:endParaRPr>
        </a:p>
      </dgm:t>
    </dgm:pt>
    <dgm:pt modelId="{5674816A-447F-4DA6-8AA7-943ED846C97C}" type="pres">
      <dgm:prSet presAssocID="{41C2ED57-860C-4CD5-95B1-85F682A579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EC0C2022-B529-4F5D-A085-8BEAC38597D4}" type="pres">
      <dgm:prSet presAssocID="{41C2ED57-860C-4CD5-95B1-85F682A579BF}" presName="Name1" presStyleCnt="0"/>
      <dgm:spPr/>
    </dgm:pt>
    <dgm:pt modelId="{818A2DE8-8F7F-46CC-9E74-F7362EDFA66E}" type="pres">
      <dgm:prSet presAssocID="{41C2ED57-860C-4CD5-95B1-85F682A579BF}" presName="cycle" presStyleCnt="0"/>
      <dgm:spPr/>
    </dgm:pt>
    <dgm:pt modelId="{95137710-9D6D-488C-B1A1-A6D49388B413}" type="pres">
      <dgm:prSet presAssocID="{41C2ED57-860C-4CD5-95B1-85F682A579BF}" presName="srcNode" presStyleLbl="node1" presStyleIdx="0" presStyleCnt="6"/>
      <dgm:spPr/>
    </dgm:pt>
    <dgm:pt modelId="{AC497E1C-7039-4B3B-8E8D-766F2C93E17D}" type="pres">
      <dgm:prSet presAssocID="{41C2ED57-860C-4CD5-95B1-85F682A579BF}" presName="conn" presStyleLbl="parChTrans1D2" presStyleIdx="0" presStyleCnt="1"/>
      <dgm:spPr/>
      <dgm:t>
        <a:bodyPr/>
        <a:lstStyle/>
        <a:p>
          <a:endParaRPr lang="pt-BR"/>
        </a:p>
      </dgm:t>
    </dgm:pt>
    <dgm:pt modelId="{D7577EF9-9BD3-4210-B288-2842C1A09B5B}" type="pres">
      <dgm:prSet presAssocID="{41C2ED57-860C-4CD5-95B1-85F682A579BF}" presName="extraNode" presStyleLbl="node1" presStyleIdx="0" presStyleCnt="6"/>
      <dgm:spPr/>
    </dgm:pt>
    <dgm:pt modelId="{6B31BA8D-90DF-4541-A5E5-55BD06E4CA50}" type="pres">
      <dgm:prSet presAssocID="{41C2ED57-860C-4CD5-95B1-85F682A579BF}" presName="dstNode" presStyleLbl="node1" presStyleIdx="0" presStyleCnt="6"/>
      <dgm:spPr/>
    </dgm:pt>
    <dgm:pt modelId="{023279D4-E60B-4E09-A782-28FFCD897915}" type="pres">
      <dgm:prSet presAssocID="{5AE453E1-E727-45DE-AA3D-60778E6A9D2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36283-C7EF-4277-B4F1-982837A72997}" type="pres">
      <dgm:prSet presAssocID="{5AE453E1-E727-45DE-AA3D-60778E6A9D26}" presName="accent_1" presStyleCnt="0"/>
      <dgm:spPr/>
    </dgm:pt>
    <dgm:pt modelId="{356AB08A-2E48-4B71-BC04-13C83DB48E74}" type="pres">
      <dgm:prSet presAssocID="{5AE453E1-E727-45DE-AA3D-60778E6A9D26}" presName="accentRepeatNode" presStyleLbl="solidFgAcc1" presStyleIdx="0" presStyleCnt="6"/>
      <dgm:spPr/>
    </dgm:pt>
    <dgm:pt modelId="{261E846D-0995-4B5D-83AE-50301CA252AC}" type="pres">
      <dgm:prSet presAssocID="{43D6B5DD-BF94-4F76-B6FE-46C202CDECF2}" presName="text_2" presStyleLbl="node1" presStyleIdx="1" presStyleCnt="6" custScaleY="1272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B64107-BEF9-4548-B40E-DE1B5F58B748}" type="pres">
      <dgm:prSet presAssocID="{43D6B5DD-BF94-4F76-B6FE-46C202CDECF2}" presName="accent_2" presStyleCnt="0"/>
      <dgm:spPr/>
    </dgm:pt>
    <dgm:pt modelId="{A4B6366B-301E-4CA8-9F61-FDBF52834D4C}" type="pres">
      <dgm:prSet presAssocID="{43D6B5DD-BF94-4F76-B6FE-46C202CDECF2}" presName="accentRepeatNode" presStyleLbl="solidFgAcc1" presStyleIdx="1" presStyleCnt="6"/>
      <dgm:spPr/>
    </dgm:pt>
    <dgm:pt modelId="{E884F87B-15FD-45AD-85DD-DDE2168A069B}" type="pres">
      <dgm:prSet presAssocID="{D6A1F59C-8499-41F3-A1B4-320FC03F61C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C60A2E-E409-46E8-AED5-67EE5A38BADC}" type="pres">
      <dgm:prSet presAssocID="{D6A1F59C-8499-41F3-A1B4-320FC03F61C2}" presName="accent_3" presStyleCnt="0"/>
      <dgm:spPr/>
    </dgm:pt>
    <dgm:pt modelId="{A460AC74-33B0-4F02-84D0-70E3682EF0CC}" type="pres">
      <dgm:prSet presAssocID="{D6A1F59C-8499-41F3-A1B4-320FC03F61C2}" presName="accentRepeatNode" presStyleLbl="solidFgAcc1" presStyleIdx="2" presStyleCnt="6"/>
      <dgm:spPr/>
    </dgm:pt>
    <dgm:pt modelId="{D149119D-0176-438A-B793-9F3B84580ABE}" type="pres">
      <dgm:prSet presAssocID="{2F7490C2-5D79-493D-9D07-BE2866FA748F}" presName="text_4" presStyleLbl="node1" presStyleIdx="3" presStyleCnt="6" custScaleY="1274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E9137A-7ADD-49C8-8711-9AB1317D4357}" type="pres">
      <dgm:prSet presAssocID="{2F7490C2-5D79-493D-9D07-BE2866FA748F}" presName="accent_4" presStyleCnt="0"/>
      <dgm:spPr/>
    </dgm:pt>
    <dgm:pt modelId="{4DEE8259-FA56-48D4-810D-1849730CC733}" type="pres">
      <dgm:prSet presAssocID="{2F7490C2-5D79-493D-9D07-BE2866FA748F}" presName="accentRepeatNode" presStyleLbl="solidFgAcc1" presStyleIdx="3" presStyleCnt="6"/>
      <dgm:spPr/>
    </dgm:pt>
    <dgm:pt modelId="{5CAA2228-FBFA-4CB0-94EF-A68D6C88174E}" type="pres">
      <dgm:prSet presAssocID="{F4A9D85B-8F60-4069-8576-D7B18AD7B3A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4D375C-33E5-46E5-8E05-AC52EFFB5A26}" type="pres">
      <dgm:prSet presAssocID="{F4A9D85B-8F60-4069-8576-D7B18AD7B3A7}" presName="accent_5" presStyleCnt="0"/>
      <dgm:spPr/>
    </dgm:pt>
    <dgm:pt modelId="{B3E7DEFA-9A14-450F-9D96-1058DAD115CE}" type="pres">
      <dgm:prSet presAssocID="{F4A9D85B-8F60-4069-8576-D7B18AD7B3A7}" presName="accentRepeatNode" presStyleLbl="solidFgAcc1" presStyleIdx="4" presStyleCnt="6"/>
      <dgm:spPr/>
    </dgm:pt>
    <dgm:pt modelId="{757CC0D9-D9A7-4279-8342-01A719ECDCE6}" type="pres">
      <dgm:prSet presAssocID="{F5686007-3262-4B46-BB89-BD0F81D34AA5}" presName="text_6" presStyleLbl="node1" presStyleIdx="5" presStyleCnt="6" custScaleY="1274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A3BB47-1B44-45CB-9BB1-282A2BE31EA8}" type="pres">
      <dgm:prSet presAssocID="{F5686007-3262-4B46-BB89-BD0F81D34AA5}" presName="accent_6" presStyleCnt="0"/>
      <dgm:spPr/>
    </dgm:pt>
    <dgm:pt modelId="{AD80BA90-9754-4AC7-976E-D13FA4ADB455}" type="pres">
      <dgm:prSet presAssocID="{F5686007-3262-4B46-BB89-BD0F81D34AA5}" presName="accentRepeatNode" presStyleLbl="solidFgAcc1" presStyleIdx="5" presStyleCnt="6"/>
      <dgm:spPr/>
    </dgm:pt>
  </dgm:ptLst>
  <dgm:cxnLst>
    <dgm:cxn modelId="{1B3D5438-95A2-4D9B-B8E3-7BF77E2265E1}" srcId="{41C2ED57-860C-4CD5-95B1-85F682A579BF}" destId="{2F7490C2-5D79-493D-9D07-BE2866FA748F}" srcOrd="3" destOrd="0" parTransId="{EEE3DF3A-69FF-457C-8A25-D0050FA3C5BE}" sibTransId="{1348FA61-A82B-4FF8-B6EE-6968A3A48C30}"/>
    <dgm:cxn modelId="{54580827-F11A-4D88-A75D-479C01095FB2}" type="presOf" srcId="{2F7490C2-5D79-493D-9D07-BE2866FA748F}" destId="{D149119D-0176-438A-B793-9F3B84580ABE}" srcOrd="0" destOrd="0" presId="urn:microsoft.com/office/officeart/2008/layout/VerticalCurvedList"/>
    <dgm:cxn modelId="{4C4A65AF-3B6D-4970-A7B9-FB50A1714E84}" srcId="{41C2ED57-860C-4CD5-95B1-85F682A579BF}" destId="{D6A1F59C-8499-41F3-A1B4-320FC03F61C2}" srcOrd="2" destOrd="0" parTransId="{F015567C-29DB-4B13-973C-40878140BEDD}" sibTransId="{3FE713CC-CBDD-4BAF-BDC2-1470C6980EEA}"/>
    <dgm:cxn modelId="{14E774FE-DD8E-409B-8128-DCE3F1152816}" srcId="{41C2ED57-860C-4CD5-95B1-85F682A579BF}" destId="{F4A9D85B-8F60-4069-8576-D7B18AD7B3A7}" srcOrd="4" destOrd="0" parTransId="{464A13B8-2680-4730-B121-A9D987A62865}" sibTransId="{DD8A9799-9220-476A-9FB3-64AD56624625}"/>
    <dgm:cxn modelId="{91BC34B9-231F-4CF8-9908-147B5C2A8EB6}" srcId="{41C2ED57-860C-4CD5-95B1-85F682A579BF}" destId="{43D6B5DD-BF94-4F76-B6FE-46C202CDECF2}" srcOrd="1" destOrd="0" parTransId="{38D31B2D-73EC-409C-8196-B4A0E9488C2A}" sibTransId="{F9A6BEC8-323C-466C-8B63-82A1D5BA20EA}"/>
    <dgm:cxn modelId="{DE74E4F1-F9DD-4B2A-BE64-A059E1F4D804}" type="presOf" srcId="{43D6B5DD-BF94-4F76-B6FE-46C202CDECF2}" destId="{261E846D-0995-4B5D-83AE-50301CA252AC}" srcOrd="0" destOrd="0" presId="urn:microsoft.com/office/officeart/2008/layout/VerticalCurvedList"/>
    <dgm:cxn modelId="{DA7D77D8-5B89-4CF8-89CB-8CE655C19F9F}" type="presOf" srcId="{F4A9D85B-8F60-4069-8576-D7B18AD7B3A7}" destId="{5CAA2228-FBFA-4CB0-94EF-A68D6C88174E}" srcOrd="0" destOrd="0" presId="urn:microsoft.com/office/officeart/2008/layout/VerticalCurvedList"/>
    <dgm:cxn modelId="{124BE69D-C8AA-4501-AD46-1AEAB77E9FEC}" srcId="{41C2ED57-860C-4CD5-95B1-85F682A579BF}" destId="{5AE453E1-E727-45DE-AA3D-60778E6A9D26}" srcOrd="0" destOrd="0" parTransId="{27887052-C91E-4EAC-B68B-78A11C3ACAAA}" sibTransId="{A021EA57-CD1A-4298-82B0-AB4F8BDB6E8A}"/>
    <dgm:cxn modelId="{D7C92A54-DE73-4380-AE76-DAF423D67D0A}" type="presOf" srcId="{5AE453E1-E727-45DE-AA3D-60778E6A9D26}" destId="{023279D4-E60B-4E09-A782-28FFCD897915}" srcOrd="0" destOrd="0" presId="urn:microsoft.com/office/officeart/2008/layout/VerticalCurvedList"/>
    <dgm:cxn modelId="{07FE0571-66BC-4A34-9228-2E3E6E2DDD5F}" type="presOf" srcId="{41C2ED57-860C-4CD5-95B1-85F682A579BF}" destId="{5674816A-447F-4DA6-8AA7-943ED846C97C}" srcOrd="0" destOrd="0" presId="urn:microsoft.com/office/officeart/2008/layout/VerticalCurvedList"/>
    <dgm:cxn modelId="{A5F5ED1E-8E1F-42D5-8B06-23D2C963AD88}" type="presOf" srcId="{A021EA57-CD1A-4298-82B0-AB4F8BDB6E8A}" destId="{AC497E1C-7039-4B3B-8E8D-766F2C93E17D}" srcOrd="0" destOrd="0" presId="urn:microsoft.com/office/officeart/2008/layout/VerticalCurvedList"/>
    <dgm:cxn modelId="{D845E233-900C-4A20-918F-AAEE681A4E60}" srcId="{41C2ED57-860C-4CD5-95B1-85F682A579BF}" destId="{F5686007-3262-4B46-BB89-BD0F81D34AA5}" srcOrd="5" destOrd="0" parTransId="{8F02ABCD-4DA3-42AC-926F-F7D00AB1D4EA}" sibTransId="{9B6701BF-9DE3-4530-8509-433173510F37}"/>
    <dgm:cxn modelId="{C4200444-77E7-4735-A05C-C60EA5C0F1F0}" type="presOf" srcId="{D6A1F59C-8499-41F3-A1B4-320FC03F61C2}" destId="{E884F87B-15FD-45AD-85DD-DDE2168A069B}" srcOrd="0" destOrd="0" presId="urn:microsoft.com/office/officeart/2008/layout/VerticalCurvedList"/>
    <dgm:cxn modelId="{883471F5-A83A-4A6A-8420-D19E8E16B25D}" type="presOf" srcId="{F5686007-3262-4B46-BB89-BD0F81D34AA5}" destId="{757CC0D9-D9A7-4279-8342-01A719ECDCE6}" srcOrd="0" destOrd="0" presId="urn:microsoft.com/office/officeart/2008/layout/VerticalCurvedList"/>
    <dgm:cxn modelId="{AEAD3456-2BD6-4372-925A-36E823161A2E}" type="presParOf" srcId="{5674816A-447F-4DA6-8AA7-943ED846C97C}" destId="{EC0C2022-B529-4F5D-A085-8BEAC38597D4}" srcOrd="0" destOrd="0" presId="urn:microsoft.com/office/officeart/2008/layout/VerticalCurvedList"/>
    <dgm:cxn modelId="{53A223C5-8483-49F0-A6F0-A1C0CB563626}" type="presParOf" srcId="{EC0C2022-B529-4F5D-A085-8BEAC38597D4}" destId="{818A2DE8-8F7F-46CC-9E74-F7362EDFA66E}" srcOrd="0" destOrd="0" presId="urn:microsoft.com/office/officeart/2008/layout/VerticalCurvedList"/>
    <dgm:cxn modelId="{57D041CD-96AB-4930-AE3D-1EA62F5B60FE}" type="presParOf" srcId="{818A2DE8-8F7F-46CC-9E74-F7362EDFA66E}" destId="{95137710-9D6D-488C-B1A1-A6D49388B413}" srcOrd="0" destOrd="0" presId="urn:microsoft.com/office/officeart/2008/layout/VerticalCurvedList"/>
    <dgm:cxn modelId="{E94BAE15-F0BA-462B-AE08-EF460D318518}" type="presParOf" srcId="{818A2DE8-8F7F-46CC-9E74-F7362EDFA66E}" destId="{AC497E1C-7039-4B3B-8E8D-766F2C93E17D}" srcOrd="1" destOrd="0" presId="urn:microsoft.com/office/officeart/2008/layout/VerticalCurvedList"/>
    <dgm:cxn modelId="{E1900C31-3FF2-42E5-A9E2-56FA2A825000}" type="presParOf" srcId="{818A2DE8-8F7F-46CC-9E74-F7362EDFA66E}" destId="{D7577EF9-9BD3-4210-B288-2842C1A09B5B}" srcOrd="2" destOrd="0" presId="urn:microsoft.com/office/officeart/2008/layout/VerticalCurvedList"/>
    <dgm:cxn modelId="{F7C9D68A-F1C3-4618-AD0B-D7956AC42D40}" type="presParOf" srcId="{818A2DE8-8F7F-46CC-9E74-F7362EDFA66E}" destId="{6B31BA8D-90DF-4541-A5E5-55BD06E4CA50}" srcOrd="3" destOrd="0" presId="urn:microsoft.com/office/officeart/2008/layout/VerticalCurvedList"/>
    <dgm:cxn modelId="{6752C8EF-D303-48E8-8EB1-DFC947A9BE70}" type="presParOf" srcId="{EC0C2022-B529-4F5D-A085-8BEAC38597D4}" destId="{023279D4-E60B-4E09-A782-28FFCD897915}" srcOrd="1" destOrd="0" presId="urn:microsoft.com/office/officeart/2008/layout/VerticalCurvedList"/>
    <dgm:cxn modelId="{32C0A673-560D-40F4-B280-77C44ADF51D2}" type="presParOf" srcId="{EC0C2022-B529-4F5D-A085-8BEAC38597D4}" destId="{44236283-C7EF-4277-B4F1-982837A72997}" srcOrd="2" destOrd="0" presId="urn:microsoft.com/office/officeart/2008/layout/VerticalCurvedList"/>
    <dgm:cxn modelId="{19CC8099-9BDC-481E-AACE-DAEC342B4B14}" type="presParOf" srcId="{44236283-C7EF-4277-B4F1-982837A72997}" destId="{356AB08A-2E48-4B71-BC04-13C83DB48E74}" srcOrd="0" destOrd="0" presId="urn:microsoft.com/office/officeart/2008/layout/VerticalCurvedList"/>
    <dgm:cxn modelId="{E511D679-1E7E-4C5B-AD17-A6B5EA57B226}" type="presParOf" srcId="{EC0C2022-B529-4F5D-A085-8BEAC38597D4}" destId="{261E846D-0995-4B5D-83AE-50301CA252AC}" srcOrd="3" destOrd="0" presId="urn:microsoft.com/office/officeart/2008/layout/VerticalCurvedList"/>
    <dgm:cxn modelId="{07BEECF1-4DE5-4E4B-8BC8-8EB27E8AA49E}" type="presParOf" srcId="{EC0C2022-B529-4F5D-A085-8BEAC38597D4}" destId="{7DB64107-BEF9-4548-B40E-DE1B5F58B748}" srcOrd="4" destOrd="0" presId="urn:microsoft.com/office/officeart/2008/layout/VerticalCurvedList"/>
    <dgm:cxn modelId="{7B38BBD8-1474-4BDC-B549-325AF65BCC6A}" type="presParOf" srcId="{7DB64107-BEF9-4548-B40E-DE1B5F58B748}" destId="{A4B6366B-301E-4CA8-9F61-FDBF52834D4C}" srcOrd="0" destOrd="0" presId="urn:microsoft.com/office/officeart/2008/layout/VerticalCurvedList"/>
    <dgm:cxn modelId="{6D1B8584-F15C-4C7E-A8FF-CFCF77724561}" type="presParOf" srcId="{EC0C2022-B529-4F5D-A085-8BEAC38597D4}" destId="{E884F87B-15FD-45AD-85DD-DDE2168A069B}" srcOrd="5" destOrd="0" presId="urn:microsoft.com/office/officeart/2008/layout/VerticalCurvedList"/>
    <dgm:cxn modelId="{61BED4AD-A611-4BDE-B413-5D61DA22592A}" type="presParOf" srcId="{EC0C2022-B529-4F5D-A085-8BEAC38597D4}" destId="{75C60A2E-E409-46E8-AED5-67EE5A38BADC}" srcOrd="6" destOrd="0" presId="urn:microsoft.com/office/officeart/2008/layout/VerticalCurvedList"/>
    <dgm:cxn modelId="{94BC478B-EAEF-4E5C-81A3-4683CBE930B8}" type="presParOf" srcId="{75C60A2E-E409-46E8-AED5-67EE5A38BADC}" destId="{A460AC74-33B0-4F02-84D0-70E3682EF0CC}" srcOrd="0" destOrd="0" presId="urn:microsoft.com/office/officeart/2008/layout/VerticalCurvedList"/>
    <dgm:cxn modelId="{8200901C-3614-4789-BC8F-98E72D81281B}" type="presParOf" srcId="{EC0C2022-B529-4F5D-A085-8BEAC38597D4}" destId="{D149119D-0176-438A-B793-9F3B84580ABE}" srcOrd="7" destOrd="0" presId="urn:microsoft.com/office/officeart/2008/layout/VerticalCurvedList"/>
    <dgm:cxn modelId="{F0A8A9F3-5E34-48FA-9D02-24616BB737FF}" type="presParOf" srcId="{EC0C2022-B529-4F5D-A085-8BEAC38597D4}" destId="{21E9137A-7ADD-49C8-8711-9AB1317D4357}" srcOrd="8" destOrd="0" presId="urn:microsoft.com/office/officeart/2008/layout/VerticalCurvedList"/>
    <dgm:cxn modelId="{0069557B-B163-4977-9CD8-661FE3AAC5AB}" type="presParOf" srcId="{21E9137A-7ADD-49C8-8711-9AB1317D4357}" destId="{4DEE8259-FA56-48D4-810D-1849730CC733}" srcOrd="0" destOrd="0" presId="urn:microsoft.com/office/officeart/2008/layout/VerticalCurvedList"/>
    <dgm:cxn modelId="{460D3E82-1821-44FE-A808-00B9B17577C9}" type="presParOf" srcId="{EC0C2022-B529-4F5D-A085-8BEAC38597D4}" destId="{5CAA2228-FBFA-4CB0-94EF-A68D6C88174E}" srcOrd="9" destOrd="0" presId="urn:microsoft.com/office/officeart/2008/layout/VerticalCurvedList"/>
    <dgm:cxn modelId="{84DB45FC-F6BF-4252-82F8-B42ADD07CE0C}" type="presParOf" srcId="{EC0C2022-B529-4F5D-A085-8BEAC38597D4}" destId="{544D375C-33E5-46E5-8E05-AC52EFFB5A26}" srcOrd="10" destOrd="0" presId="urn:microsoft.com/office/officeart/2008/layout/VerticalCurvedList"/>
    <dgm:cxn modelId="{2816BF49-63AD-484D-B912-47145D48AD66}" type="presParOf" srcId="{544D375C-33E5-46E5-8E05-AC52EFFB5A26}" destId="{B3E7DEFA-9A14-450F-9D96-1058DAD115CE}" srcOrd="0" destOrd="0" presId="urn:microsoft.com/office/officeart/2008/layout/VerticalCurvedList"/>
    <dgm:cxn modelId="{B963A4BE-D1C3-499C-901C-E22181C7ADB8}" type="presParOf" srcId="{EC0C2022-B529-4F5D-A085-8BEAC38597D4}" destId="{757CC0D9-D9A7-4279-8342-01A719ECDCE6}" srcOrd="11" destOrd="0" presId="urn:microsoft.com/office/officeart/2008/layout/VerticalCurvedList"/>
    <dgm:cxn modelId="{DEE8B42D-5676-495D-BCA7-6871F10B0968}" type="presParOf" srcId="{EC0C2022-B529-4F5D-A085-8BEAC38597D4}" destId="{EAA3BB47-1B44-45CB-9BB1-282A2BE31EA8}" srcOrd="12" destOrd="0" presId="urn:microsoft.com/office/officeart/2008/layout/VerticalCurvedList"/>
    <dgm:cxn modelId="{D7FA15FE-CDAC-47FD-82D1-B8588A87396E}" type="presParOf" srcId="{EAA3BB47-1B44-45CB-9BB1-282A2BE31EA8}" destId="{AD80BA90-9754-4AC7-976E-D13FA4ADB4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C2ED57-860C-4CD5-95B1-85F682A579BF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AE453E1-E727-45DE-AA3D-60778E6A9D26}">
      <dgm:prSet custT="1"/>
      <dgm:spPr/>
      <dgm:t>
        <a:bodyPr/>
        <a:lstStyle/>
        <a:p>
          <a:pPr algn="just" rtl="0"/>
          <a:r>
            <a:rPr lang="pt-BR" sz="3200" b="1" dirty="0">
              <a:solidFill>
                <a:schemeClr val="tx1"/>
              </a:solidFill>
              <a:latin typeface="+mn-lt"/>
            </a:rPr>
            <a:t>Fundo de Saúde</a:t>
          </a:r>
          <a:endParaRPr lang="pt-BR" sz="3200" dirty="0">
            <a:solidFill>
              <a:schemeClr val="tx1"/>
            </a:solidFill>
            <a:latin typeface="+mn-lt"/>
          </a:endParaRPr>
        </a:p>
      </dgm:t>
    </dgm:pt>
    <dgm:pt modelId="{27887052-C91E-4EAC-B68B-78A11C3ACAAA}" type="parTrans" cxnId="{124BE69D-C8AA-4501-AD46-1AEAB77E9FEC}">
      <dgm:prSet/>
      <dgm:spPr/>
      <dgm:t>
        <a:bodyPr/>
        <a:lstStyle/>
        <a:p>
          <a:pPr algn="just"/>
          <a:endParaRPr lang="pt-BR" sz="2000">
            <a:solidFill>
              <a:schemeClr val="tx1"/>
            </a:solidFill>
            <a:latin typeface="+mn-lt"/>
          </a:endParaRPr>
        </a:p>
      </dgm:t>
    </dgm:pt>
    <dgm:pt modelId="{A021EA57-CD1A-4298-82B0-AB4F8BDB6E8A}" type="sibTrans" cxnId="{124BE69D-C8AA-4501-AD46-1AEAB77E9FEC}">
      <dgm:prSet/>
      <dgm:spPr>
        <a:ln w="76200">
          <a:solidFill>
            <a:srgbClr val="FFC000"/>
          </a:solidFill>
        </a:ln>
      </dgm:spPr>
      <dgm:t>
        <a:bodyPr/>
        <a:lstStyle/>
        <a:p>
          <a:pPr algn="just"/>
          <a:endParaRPr lang="pt-BR" sz="2000">
            <a:solidFill>
              <a:schemeClr val="tx1"/>
            </a:solidFill>
            <a:latin typeface="+mn-lt"/>
          </a:endParaRPr>
        </a:p>
      </dgm:t>
    </dgm:pt>
    <dgm:pt modelId="{43D6B5DD-BF94-4F76-B6FE-46C202CDECF2}">
      <dgm:prSet custT="1"/>
      <dgm:spPr/>
      <dgm:t>
        <a:bodyPr/>
        <a:lstStyle/>
        <a:p>
          <a:pPr algn="just" rtl="0"/>
          <a:r>
            <a:rPr lang="pt-BR" sz="3200" b="1" dirty="0">
              <a:solidFill>
                <a:schemeClr val="tx1"/>
              </a:solidFill>
              <a:latin typeface="+mn-lt"/>
            </a:rPr>
            <a:t>Conselho de Saúde</a:t>
          </a:r>
          <a:endParaRPr lang="pt-BR" sz="3200" dirty="0">
            <a:solidFill>
              <a:schemeClr val="tx1"/>
            </a:solidFill>
            <a:latin typeface="+mn-lt"/>
          </a:endParaRPr>
        </a:p>
      </dgm:t>
    </dgm:pt>
    <dgm:pt modelId="{38D31B2D-73EC-409C-8196-B4A0E9488C2A}" type="parTrans" cxnId="{91BC34B9-231F-4CF8-9908-147B5C2A8EB6}">
      <dgm:prSet/>
      <dgm:spPr/>
      <dgm:t>
        <a:bodyPr/>
        <a:lstStyle/>
        <a:p>
          <a:pPr algn="just"/>
          <a:endParaRPr lang="pt-BR" sz="2000">
            <a:solidFill>
              <a:schemeClr val="tx1"/>
            </a:solidFill>
            <a:latin typeface="+mn-lt"/>
          </a:endParaRPr>
        </a:p>
      </dgm:t>
    </dgm:pt>
    <dgm:pt modelId="{F9A6BEC8-323C-466C-8B63-82A1D5BA20EA}" type="sibTrans" cxnId="{91BC34B9-231F-4CF8-9908-147B5C2A8EB6}">
      <dgm:prSet/>
      <dgm:spPr/>
      <dgm:t>
        <a:bodyPr/>
        <a:lstStyle/>
        <a:p>
          <a:pPr algn="just"/>
          <a:endParaRPr lang="pt-BR" sz="2000">
            <a:solidFill>
              <a:schemeClr val="tx1"/>
            </a:solidFill>
            <a:latin typeface="+mn-lt"/>
          </a:endParaRPr>
        </a:p>
      </dgm:t>
    </dgm:pt>
    <dgm:pt modelId="{D6A1F59C-8499-41F3-A1B4-320FC03F61C2}">
      <dgm:prSet custT="1"/>
      <dgm:spPr/>
      <dgm:t>
        <a:bodyPr/>
        <a:lstStyle/>
        <a:p>
          <a:pPr algn="just" rtl="0"/>
          <a:r>
            <a:rPr lang="pt-BR" sz="3200" b="1" dirty="0">
              <a:solidFill>
                <a:schemeClr val="tx1"/>
              </a:solidFill>
              <a:latin typeface="+mn-lt"/>
            </a:rPr>
            <a:t>Plano de saúde </a:t>
          </a:r>
          <a:endParaRPr lang="pt-BR" sz="3200" dirty="0">
            <a:solidFill>
              <a:schemeClr val="tx1"/>
            </a:solidFill>
            <a:latin typeface="+mn-lt"/>
          </a:endParaRPr>
        </a:p>
      </dgm:t>
    </dgm:pt>
    <dgm:pt modelId="{F015567C-29DB-4B13-973C-40878140BEDD}" type="parTrans" cxnId="{4C4A65AF-3B6D-4970-A7B9-FB50A1714E84}">
      <dgm:prSet/>
      <dgm:spPr/>
      <dgm:t>
        <a:bodyPr/>
        <a:lstStyle/>
        <a:p>
          <a:pPr algn="just"/>
          <a:endParaRPr lang="pt-BR" sz="2000">
            <a:solidFill>
              <a:schemeClr val="tx1"/>
            </a:solidFill>
            <a:latin typeface="+mn-lt"/>
          </a:endParaRPr>
        </a:p>
      </dgm:t>
    </dgm:pt>
    <dgm:pt modelId="{3FE713CC-CBDD-4BAF-BDC2-1470C6980EEA}" type="sibTrans" cxnId="{4C4A65AF-3B6D-4970-A7B9-FB50A1714E84}">
      <dgm:prSet/>
      <dgm:spPr/>
      <dgm:t>
        <a:bodyPr/>
        <a:lstStyle/>
        <a:p>
          <a:pPr algn="just"/>
          <a:endParaRPr lang="pt-BR" sz="2000">
            <a:solidFill>
              <a:schemeClr val="tx1"/>
            </a:solidFill>
            <a:latin typeface="+mn-lt"/>
          </a:endParaRPr>
        </a:p>
      </dgm:t>
    </dgm:pt>
    <dgm:pt modelId="{5674816A-447F-4DA6-8AA7-943ED846C97C}" type="pres">
      <dgm:prSet presAssocID="{41C2ED57-860C-4CD5-95B1-85F682A579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EC0C2022-B529-4F5D-A085-8BEAC38597D4}" type="pres">
      <dgm:prSet presAssocID="{41C2ED57-860C-4CD5-95B1-85F682A579BF}" presName="Name1" presStyleCnt="0"/>
      <dgm:spPr/>
    </dgm:pt>
    <dgm:pt modelId="{818A2DE8-8F7F-46CC-9E74-F7362EDFA66E}" type="pres">
      <dgm:prSet presAssocID="{41C2ED57-860C-4CD5-95B1-85F682A579BF}" presName="cycle" presStyleCnt="0"/>
      <dgm:spPr/>
    </dgm:pt>
    <dgm:pt modelId="{95137710-9D6D-488C-B1A1-A6D49388B413}" type="pres">
      <dgm:prSet presAssocID="{41C2ED57-860C-4CD5-95B1-85F682A579BF}" presName="srcNode" presStyleLbl="node1" presStyleIdx="0" presStyleCnt="3"/>
      <dgm:spPr/>
    </dgm:pt>
    <dgm:pt modelId="{AC497E1C-7039-4B3B-8E8D-766F2C93E17D}" type="pres">
      <dgm:prSet presAssocID="{41C2ED57-860C-4CD5-95B1-85F682A579BF}" presName="conn" presStyleLbl="parChTrans1D2" presStyleIdx="0" presStyleCnt="1"/>
      <dgm:spPr/>
      <dgm:t>
        <a:bodyPr/>
        <a:lstStyle/>
        <a:p>
          <a:endParaRPr lang="pt-BR"/>
        </a:p>
      </dgm:t>
    </dgm:pt>
    <dgm:pt modelId="{D7577EF9-9BD3-4210-B288-2842C1A09B5B}" type="pres">
      <dgm:prSet presAssocID="{41C2ED57-860C-4CD5-95B1-85F682A579BF}" presName="extraNode" presStyleLbl="node1" presStyleIdx="0" presStyleCnt="3"/>
      <dgm:spPr/>
    </dgm:pt>
    <dgm:pt modelId="{6B31BA8D-90DF-4541-A5E5-55BD06E4CA50}" type="pres">
      <dgm:prSet presAssocID="{41C2ED57-860C-4CD5-95B1-85F682A579BF}" presName="dstNode" presStyleLbl="node1" presStyleIdx="0" presStyleCnt="3"/>
      <dgm:spPr/>
    </dgm:pt>
    <dgm:pt modelId="{023279D4-E60B-4E09-A782-28FFCD897915}" type="pres">
      <dgm:prSet presAssocID="{5AE453E1-E727-45DE-AA3D-60778E6A9D2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36283-C7EF-4277-B4F1-982837A72997}" type="pres">
      <dgm:prSet presAssocID="{5AE453E1-E727-45DE-AA3D-60778E6A9D26}" presName="accent_1" presStyleCnt="0"/>
      <dgm:spPr/>
    </dgm:pt>
    <dgm:pt modelId="{356AB08A-2E48-4B71-BC04-13C83DB48E74}" type="pres">
      <dgm:prSet presAssocID="{5AE453E1-E727-45DE-AA3D-60778E6A9D26}" presName="accentRepeatNode" presStyleLbl="solidFgAcc1" presStyleIdx="0" presStyleCnt="3"/>
      <dgm:spPr/>
    </dgm:pt>
    <dgm:pt modelId="{261E846D-0995-4B5D-83AE-50301CA252AC}" type="pres">
      <dgm:prSet presAssocID="{43D6B5DD-BF94-4F76-B6FE-46C202CDECF2}" presName="text_2" presStyleLbl="node1" presStyleIdx="1" presStyleCnt="3" custScaleY="1272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B64107-BEF9-4548-B40E-DE1B5F58B748}" type="pres">
      <dgm:prSet presAssocID="{43D6B5DD-BF94-4F76-B6FE-46C202CDECF2}" presName="accent_2" presStyleCnt="0"/>
      <dgm:spPr/>
    </dgm:pt>
    <dgm:pt modelId="{A4B6366B-301E-4CA8-9F61-FDBF52834D4C}" type="pres">
      <dgm:prSet presAssocID="{43D6B5DD-BF94-4F76-B6FE-46C202CDECF2}" presName="accentRepeatNode" presStyleLbl="solidFgAcc1" presStyleIdx="1" presStyleCnt="3"/>
      <dgm:spPr/>
    </dgm:pt>
    <dgm:pt modelId="{E884F87B-15FD-45AD-85DD-DDE2168A069B}" type="pres">
      <dgm:prSet presAssocID="{D6A1F59C-8499-41F3-A1B4-320FC03F61C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C60A2E-E409-46E8-AED5-67EE5A38BADC}" type="pres">
      <dgm:prSet presAssocID="{D6A1F59C-8499-41F3-A1B4-320FC03F61C2}" presName="accent_3" presStyleCnt="0"/>
      <dgm:spPr/>
    </dgm:pt>
    <dgm:pt modelId="{A460AC74-33B0-4F02-84D0-70E3682EF0CC}" type="pres">
      <dgm:prSet presAssocID="{D6A1F59C-8499-41F3-A1B4-320FC03F61C2}" presName="accentRepeatNode" presStyleLbl="solidFgAcc1" presStyleIdx="2" presStyleCnt="3"/>
      <dgm:spPr/>
    </dgm:pt>
  </dgm:ptLst>
  <dgm:cxnLst>
    <dgm:cxn modelId="{0B6CF060-A644-4F5F-962A-233A2CAE800C}" type="presOf" srcId="{43D6B5DD-BF94-4F76-B6FE-46C202CDECF2}" destId="{261E846D-0995-4B5D-83AE-50301CA252AC}" srcOrd="0" destOrd="0" presId="urn:microsoft.com/office/officeart/2008/layout/VerticalCurvedList"/>
    <dgm:cxn modelId="{1C2531DE-9858-46B8-8BF7-56C595864958}" type="presOf" srcId="{5AE453E1-E727-45DE-AA3D-60778E6A9D26}" destId="{023279D4-E60B-4E09-A782-28FFCD897915}" srcOrd="0" destOrd="0" presId="urn:microsoft.com/office/officeart/2008/layout/VerticalCurvedList"/>
    <dgm:cxn modelId="{4C4A65AF-3B6D-4970-A7B9-FB50A1714E84}" srcId="{41C2ED57-860C-4CD5-95B1-85F682A579BF}" destId="{D6A1F59C-8499-41F3-A1B4-320FC03F61C2}" srcOrd="2" destOrd="0" parTransId="{F015567C-29DB-4B13-973C-40878140BEDD}" sibTransId="{3FE713CC-CBDD-4BAF-BDC2-1470C6980EEA}"/>
    <dgm:cxn modelId="{1485AA68-0CD3-478E-BA0D-BB4EE1C8E0FB}" type="presOf" srcId="{41C2ED57-860C-4CD5-95B1-85F682A579BF}" destId="{5674816A-447F-4DA6-8AA7-943ED846C97C}" srcOrd="0" destOrd="0" presId="urn:microsoft.com/office/officeart/2008/layout/VerticalCurvedList"/>
    <dgm:cxn modelId="{91BC34B9-231F-4CF8-9908-147B5C2A8EB6}" srcId="{41C2ED57-860C-4CD5-95B1-85F682A579BF}" destId="{43D6B5DD-BF94-4F76-B6FE-46C202CDECF2}" srcOrd="1" destOrd="0" parTransId="{38D31B2D-73EC-409C-8196-B4A0E9488C2A}" sibTransId="{F9A6BEC8-323C-466C-8B63-82A1D5BA20EA}"/>
    <dgm:cxn modelId="{75B6685D-285E-494B-9549-00068A4147F5}" type="presOf" srcId="{D6A1F59C-8499-41F3-A1B4-320FC03F61C2}" destId="{E884F87B-15FD-45AD-85DD-DDE2168A069B}" srcOrd="0" destOrd="0" presId="urn:microsoft.com/office/officeart/2008/layout/VerticalCurvedList"/>
    <dgm:cxn modelId="{732C6E2A-9D45-4C99-A8D3-4C6ADD40A8FE}" type="presOf" srcId="{A021EA57-CD1A-4298-82B0-AB4F8BDB6E8A}" destId="{AC497E1C-7039-4B3B-8E8D-766F2C93E17D}" srcOrd="0" destOrd="0" presId="urn:microsoft.com/office/officeart/2008/layout/VerticalCurvedList"/>
    <dgm:cxn modelId="{124BE69D-C8AA-4501-AD46-1AEAB77E9FEC}" srcId="{41C2ED57-860C-4CD5-95B1-85F682A579BF}" destId="{5AE453E1-E727-45DE-AA3D-60778E6A9D26}" srcOrd="0" destOrd="0" parTransId="{27887052-C91E-4EAC-B68B-78A11C3ACAAA}" sibTransId="{A021EA57-CD1A-4298-82B0-AB4F8BDB6E8A}"/>
    <dgm:cxn modelId="{F1A5CB3D-2C04-4CE9-8297-2FEC7945F04D}" type="presParOf" srcId="{5674816A-447F-4DA6-8AA7-943ED846C97C}" destId="{EC0C2022-B529-4F5D-A085-8BEAC38597D4}" srcOrd="0" destOrd="0" presId="urn:microsoft.com/office/officeart/2008/layout/VerticalCurvedList"/>
    <dgm:cxn modelId="{B02CA5A8-1BE8-44D4-879D-9D7149DB54B0}" type="presParOf" srcId="{EC0C2022-B529-4F5D-A085-8BEAC38597D4}" destId="{818A2DE8-8F7F-46CC-9E74-F7362EDFA66E}" srcOrd="0" destOrd="0" presId="urn:microsoft.com/office/officeart/2008/layout/VerticalCurvedList"/>
    <dgm:cxn modelId="{EF89BCDE-9D2C-434D-89D2-4184736A7BE3}" type="presParOf" srcId="{818A2DE8-8F7F-46CC-9E74-F7362EDFA66E}" destId="{95137710-9D6D-488C-B1A1-A6D49388B413}" srcOrd="0" destOrd="0" presId="urn:microsoft.com/office/officeart/2008/layout/VerticalCurvedList"/>
    <dgm:cxn modelId="{AF3665F6-EB7D-453C-B2D8-D18021230EEB}" type="presParOf" srcId="{818A2DE8-8F7F-46CC-9E74-F7362EDFA66E}" destId="{AC497E1C-7039-4B3B-8E8D-766F2C93E17D}" srcOrd="1" destOrd="0" presId="urn:microsoft.com/office/officeart/2008/layout/VerticalCurvedList"/>
    <dgm:cxn modelId="{7FC31E70-14B7-44B0-979C-41D4F325DE3F}" type="presParOf" srcId="{818A2DE8-8F7F-46CC-9E74-F7362EDFA66E}" destId="{D7577EF9-9BD3-4210-B288-2842C1A09B5B}" srcOrd="2" destOrd="0" presId="urn:microsoft.com/office/officeart/2008/layout/VerticalCurvedList"/>
    <dgm:cxn modelId="{08E52A8F-82D5-489F-A0E0-D13D81F7BC2C}" type="presParOf" srcId="{818A2DE8-8F7F-46CC-9E74-F7362EDFA66E}" destId="{6B31BA8D-90DF-4541-A5E5-55BD06E4CA50}" srcOrd="3" destOrd="0" presId="urn:microsoft.com/office/officeart/2008/layout/VerticalCurvedList"/>
    <dgm:cxn modelId="{001AA54C-4C1A-4584-96C2-77AE806752CF}" type="presParOf" srcId="{EC0C2022-B529-4F5D-A085-8BEAC38597D4}" destId="{023279D4-E60B-4E09-A782-28FFCD897915}" srcOrd="1" destOrd="0" presId="urn:microsoft.com/office/officeart/2008/layout/VerticalCurvedList"/>
    <dgm:cxn modelId="{BDAD4A01-D12D-46AB-BD9B-6071CDF13232}" type="presParOf" srcId="{EC0C2022-B529-4F5D-A085-8BEAC38597D4}" destId="{44236283-C7EF-4277-B4F1-982837A72997}" srcOrd="2" destOrd="0" presId="urn:microsoft.com/office/officeart/2008/layout/VerticalCurvedList"/>
    <dgm:cxn modelId="{F5D4B83A-23A0-43CB-8A86-F60AF9C3416B}" type="presParOf" srcId="{44236283-C7EF-4277-B4F1-982837A72997}" destId="{356AB08A-2E48-4B71-BC04-13C83DB48E74}" srcOrd="0" destOrd="0" presId="urn:microsoft.com/office/officeart/2008/layout/VerticalCurvedList"/>
    <dgm:cxn modelId="{0914EE2E-D9C4-4963-A1C4-DB5EEBCE3C38}" type="presParOf" srcId="{EC0C2022-B529-4F5D-A085-8BEAC38597D4}" destId="{261E846D-0995-4B5D-83AE-50301CA252AC}" srcOrd="3" destOrd="0" presId="urn:microsoft.com/office/officeart/2008/layout/VerticalCurvedList"/>
    <dgm:cxn modelId="{7AAC834F-C1EF-4A4F-9A8F-9639C940C72A}" type="presParOf" srcId="{EC0C2022-B529-4F5D-A085-8BEAC38597D4}" destId="{7DB64107-BEF9-4548-B40E-DE1B5F58B748}" srcOrd="4" destOrd="0" presId="urn:microsoft.com/office/officeart/2008/layout/VerticalCurvedList"/>
    <dgm:cxn modelId="{2E0D5BB6-7F6A-4474-9867-C5828ED51462}" type="presParOf" srcId="{7DB64107-BEF9-4548-B40E-DE1B5F58B748}" destId="{A4B6366B-301E-4CA8-9F61-FDBF52834D4C}" srcOrd="0" destOrd="0" presId="urn:microsoft.com/office/officeart/2008/layout/VerticalCurvedList"/>
    <dgm:cxn modelId="{B1C093F8-7F22-469A-865D-2B9EB4010641}" type="presParOf" srcId="{EC0C2022-B529-4F5D-A085-8BEAC38597D4}" destId="{E884F87B-15FD-45AD-85DD-DDE2168A069B}" srcOrd="5" destOrd="0" presId="urn:microsoft.com/office/officeart/2008/layout/VerticalCurvedList"/>
    <dgm:cxn modelId="{7BC657F1-BB0F-4DBF-AF64-ED39542DD2C2}" type="presParOf" srcId="{EC0C2022-B529-4F5D-A085-8BEAC38597D4}" destId="{75C60A2E-E409-46E8-AED5-67EE5A38BADC}" srcOrd="6" destOrd="0" presId="urn:microsoft.com/office/officeart/2008/layout/VerticalCurvedList"/>
    <dgm:cxn modelId="{E781EBD9-599C-47E9-9AC1-C89C9F0067EF}" type="presParOf" srcId="{75C60A2E-E409-46E8-AED5-67EE5A38BADC}" destId="{A460AC74-33B0-4F02-84D0-70E3682EF0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C2ED57-860C-4CD5-95B1-85F682A579BF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AE453E1-E727-45DE-AA3D-60778E6A9D26}">
      <dgm:prSet custT="1"/>
      <dgm:spPr/>
      <dgm:t>
        <a:bodyPr/>
        <a:lstStyle/>
        <a:p>
          <a:pPr algn="just" rtl="0"/>
          <a:r>
            <a:rPr lang="pt-BR" altLang="pt-BR" sz="2400" b="0" i="0" dirty="0">
              <a:solidFill>
                <a:schemeClr val="tx1"/>
              </a:solidFill>
            </a:rPr>
            <a:t>É um fundo especial de natureza orçamentária, financeira, contábil e patrimonial criado por lei </a:t>
          </a:r>
          <a:r>
            <a:rPr lang="pt-BR" altLang="pt-BR" sz="2400" b="1" i="0" u="sng" dirty="0">
              <a:solidFill>
                <a:schemeClr val="tx1"/>
              </a:solidFill>
            </a:rPr>
            <a:t>com a</a:t>
          </a:r>
          <a:r>
            <a:rPr lang="pt-BR" altLang="pt-BR" sz="2400" b="0" i="0" u="sng" dirty="0">
              <a:solidFill>
                <a:schemeClr val="tx1"/>
              </a:solidFill>
            </a:rPr>
            <a:t> </a:t>
          </a:r>
          <a:r>
            <a:rPr lang="pt-BR" altLang="pt-BR" sz="2400" b="1" i="0" u="sng" dirty="0">
              <a:solidFill>
                <a:schemeClr val="tx1"/>
              </a:solidFill>
            </a:rPr>
            <a:t>finalidade de gerir a totalidade dos recursos da saúde</a:t>
          </a:r>
          <a:r>
            <a:rPr lang="pt-BR" altLang="pt-BR" sz="2400" b="0" i="0" dirty="0">
              <a:solidFill>
                <a:schemeClr val="tx1"/>
              </a:solidFill>
            </a:rPr>
            <a:t> em cada espera governamental.</a:t>
          </a:r>
          <a:endParaRPr lang="pt-BR" sz="2400" b="0" i="0" dirty="0">
            <a:solidFill>
              <a:schemeClr val="tx1"/>
            </a:solidFill>
            <a:latin typeface="+mn-lt"/>
          </a:endParaRPr>
        </a:p>
      </dgm:t>
    </dgm:pt>
    <dgm:pt modelId="{27887052-C91E-4EAC-B68B-78A11C3ACAAA}" type="parTrans" cxnId="{124BE69D-C8AA-4501-AD46-1AEAB77E9FEC}">
      <dgm:prSet/>
      <dgm:spPr/>
      <dgm:t>
        <a:bodyPr/>
        <a:lstStyle/>
        <a:p>
          <a:pPr algn="just"/>
          <a:endParaRPr lang="pt-BR" sz="2400" i="0">
            <a:solidFill>
              <a:schemeClr val="tx1"/>
            </a:solidFill>
            <a:latin typeface="+mn-lt"/>
          </a:endParaRPr>
        </a:p>
      </dgm:t>
    </dgm:pt>
    <dgm:pt modelId="{A021EA57-CD1A-4298-82B0-AB4F8BDB6E8A}" type="sibTrans" cxnId="{124BE69D-C8AA-4501-AD46-1AEAB77E9FEC}">
      <dgm:prSet/>
      <dgm:spPr>
        <a:ln w="76200">
          <a:solidFill>
            <a:srgbClr val="FFC000"/>
          </a:solidFill>
        </a:ln>
      </dgm:spPr>
      <dgm:t>
        <a:bodyPr/>
        <a:lstStyle/>
        <a:p>
          <a:pPr algn="just"/>
          <a:endParaRPr lang="pt-BR" sz="2400" i="0">
            <a:solidFill>
              <a:schemeClr val="tx1"/>
            </a:solidFill>
            <a:latin typeface="+mn-lt"/>
          </a:endParaRPr>
        </a:p>
      </dgm:t>
    </dgm:pt>
    <dgm:pt modelId="{43D6B5DD-BF94-4F76-B6FE-46C202CDECF2}">
      <dgm:prSet custT="1"/>
      <dgm:spPr/>
      <dgm:t>
        <a:bodyPr/>
        <a:lstStyle/>
        <a:p>
          <a:pPr algn="just" rtl="0"/>
          <a:r>
            <a:rPr lang="pt-BR" altLang="pt-BR" sz="2800" b="0" i="0" dirty="0">
              <a:solidFill>
                <a:schemeClr val="tx1"/>
              </a:solidFill>
            </a:rPr>
            <a:t>Fundo Especial – Lei 4.320/1964</a:t>
          </a:r>
        </a:p>
        <a:p>
          <a:pPr algn="just"/>
          <a:r>
            <a:rPr lang="pt-BR" altLang="pt-BR" sz="2800" b="0" i="0" dirty="0">
              <a:solidFill>
                <a:schemeClr val="tx1"/>
              </a:solidFill>
            </a:rPr>
            <a:t>“produto de receitas específicas que, por lei, se vinculam à realização de determinados objetivos ou serviços...”</a:t>
          </a:r>
          <a:endParaRPr lang="pt-BR" sz="2800" b="0" i="0" dirty="0">
            <a:solidFill>
              <a:schemeClr val="tx1"/>
            </a:solidFill>
            <a:latin typeface="+mn-lt"/>
          </a:endParaRPr>
        </a:p>
      </dgm:t>
    </dgm:pt>
    <dgm:pt modelId="{38D31B2D-73EC-409C-8196-B4A0E9488C2A}" type="parTrans" cxnId="{91BC34B9-231F-4CF8-9908-147B5C2A8EB6}">
      <dgm:prSet/>
      <dgm:spPr/>
      <dgm:t>
        <a:bodyPr/>
        <a:lstStyle/>
        <a:p>
          <a:pPr algn="just"/>
          <a:endParaRPr lang="pt-BR" sz="2400" i="0">
            <a:solidFill>
              <a:schemeClr val="tx1"/>
            </a:solidFill>
            <a:latin typeface="+mn-lt"/>
          </a:endParaRPr>
        </a:p>
      </dgm:t>
    </dgm:pt>
    <dgm:pt modelId="{F9A6BEC8-323C-466C-8B63-82A1D5BA20EA}" type="sibTrans" cxnId="{91BC34B9-231F-4CF8-9908-147B5C2A8EB6}">
      <dgm:prSet/>
      <dgm:spPr/>
      <dgm:t>
        <a:bodyPr/>
        <a:lstStyle/>
        <a:p>
          <a:pPr algn="just"/>
          <a:endParaRPr lang="pt-BR" sz="2400" i="0">
            <a:solidFill>
              <a:schemeClr val="tx1"/>
            </a:solidFill>
            <a:latin typeface="+mn-lt"/>
          </a:endParaRPr>
        </a:p>
      </dgm:t>
    </dgm:pt>
    <dgm:pt modelId="{5674816A-447F-4DA6-8AA7-943ED846C97C}" type="pres">
      <dgm:prSet presAssocID="{41C2ED57-860C-4CD5-95B1-85F682A579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EC0C2022-B529-4F5D-A085-8BEAC38597D4}" type="pres">
      <dgm:prSet presAssocID="{41C2ED57-860C-4CD5-95B1-85F682A579BF}" presName="Name1" presStyleCnt="0"/>
      <dgm:spPr/>
    </dgm:pt>
    <dgm:pt modelId="{818A2DE8-8F7F-46CC-9E74-F7362EDFA66E}" type="pres">
      <dgm:prSet presAssocID="{41C2ED57-860C-4CD5-95B1-85F682A579BF}" presName="cycle" presStyleCnt="0"/>
      <dgm:spPr/>
    </dgm:pt>
    <dgm:pt modelId="{95137710-9D6D-488C-B1A1-A6D49388B413}" type="pres">
      <dgm:prSet presAssocID="{41C2ED57-860C-4CD5-95B1-85F682A579BF}" presName="srcNode" presStyleLbl="node1" presStyleIdx="0" presStyleCnt="2"/>
      <dgm:spPr/>
    </dgm:pt>
    <dgm:pt modelId="{AC497E1C-7039-4B3B-8E8D-766F2C93E17D}" type="pres">
      <dgm:prSet presAssocID="{41C2ED57-860C-4CD5-95B1-85F682A579BF}" presName="conn" presStyleLbl="parChTrans1D2" presStyleIdx="0" presStyleCnt="1"/>
      <dgm:spPr/>
      <dgm:t>
        <a:bodyPr/>
        <a:lstStyle/>
        <a:p>
          <a:endParaRPr lang="pt-BR"/>
        </a:p>
      </dgm:t>
    </dgm:pt>
    <dgm:pt modelId="{D7577EF9-9BD3-4210-B288-2842C1A09B5B}" type="pres">
      <dgm:prSet presAssocID="{41C2ED57-860C-4CD5-95B1-85F682A579BF}" presName="extraNode" presStyleLbl="node1" presStyleIdx="0" presStyleCnt="2"/>
      <dgm:spPr/>
    </dgm:pt>
    <dgm:pt modelId="{6B31BA8D-90DF-4541-A5E5-55BD06E4CA50}" type="pres">
      <dgm:prSet presAssocID="{41C2ED57-860C-4CD5-95B1-85F682A579BF}" presName="dstNode" presStyleLbl="node1" presStyleIdx="0" presStyleCnt="2"/>
      <dgm:spPr/>
    </dgm:pt>
    <dgm:pt modelId="{023279D4-E60B-4E09-A782-28FFCD897915}" type="pres">
      <dgm:prSet presAssocID="{5AE453E1-E727-45DE-AA3D-60778E6A9D26}" presName="text_1" presStyleLbl="node1" presStyleIdx="0" presStyleCnt="2" custScaleY="1148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236283-C7EF-4277-B4F1-982837A72997}" type="pres">
      <dgm:prSet presAssocID="{5AE453E1-E727-45DE-AA3D-60778E6A9D26}" presName="accent_1" presStyleCnt="0"/>
      <dgm:spPr/>
    </dgm:pt>
    <dgm:pt modelId="{356AB08A-2E48-4B71-BC04-13C83DB48E74}" type="pres">
      <dgm:prSet presAssocID="{5AE453E1-E727-45DE-AA3D-60778E6A9D26}" presName="accentRepeatNode" presStyleLbl="solidFgAcc1" presStyleIdx="0" presStyleCnt="2"/>
      <dgm:spPr/>
    </dgm:pt>
    <dgm:pt modelId="{261E846D-0995-4B5D-83AE-50301CA252AC}" type="pres">
      <dgm:prSet presAssocID="{43D6B5DD-BF94-4F76-B6FE-46C202CDECF2}" presName="text_2" presStyleLbl="node1" presStyleIdx="1" presStyleCnt="2" custScaleY="1272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B64107-BEF9-4548-B40E-DE1B5F58B748}" type="pres">
      <dgm:prSet presAssocID="{43D6B5DD-BF94-4F76-B6FE-46C202CDECF2}" presName="accent_2" presStyleCnt="0"/>
      <dgm:spPr/>
    </dgm:pt>
    <dgm:pt modelId="{A4B6366B-301E-4CA8-9F61-FDBF52834D4C}" type="pres">
      <dgm:prSet presAssocID="{43D6B5DD-BF94-4F76-B6FE-46C202CDECF2}" presName="accentRepeatNode" presStyleLbl="solidFgAcc1" presStyleIdx="1" presStyleCnt="2" custAng="5400000"/>
      <dgm:spPr>
        <a:prstGeom prst="corner">
          <a:avLst/>
        </a:prstGeom>
        <a:solidFill>
          <a:srgbClr val="FFC000"/>
        </a:solidFill>
      </dgm:spPr>
    </dgm:pt>
  </dgm:ptLst>
  <dgm:cxnLst>
    <dgm:cxn modelId="{95D9A2B5-F5A2-4ED5-9B0B-8B9BC29A43D1}" type="presOf" srcId="{43D6B5DD-BF94-4F76-B6FE-46C202CDECF2}" destId="{261E846D-0995-4B5D-83AE-50301CA252AC}" srcOrd="0" destOrd="0" presId="urn:microsoft.com/office/officeart/2008/layout/VerticalCurvedList"/>
    <dgm:cxn modelId="{CB81C688-701B-4FB6-B416-67592904D05E}" type="presOf" srcId="{5AE453E1-E727-45DE-AA3D-60778E6A9D26}" destId="{023279D4-E60B-4E09-A782-28FFCD897915}" srcOrd="0" destOrd="0" presId="urn:microsoft.com/office/officeart/2008/layout/VerticalCurvedList"/>
    <dgm:cxn modelId="{91BC34B9-231F-4CF8-9908-147B5C2A8EB6}" srcId="{41C2ED57-860C-4CD5-95B1-85F682A579BF}" destId="{43D6B5DD-BF94-4F76-B6FE-46C202CDECF2}" srcOrd="1" destOrd="0" parTransId="{38D31B2D-73EC-409C-8196-B4A0E9488C2A}" sibTransId="{F9A6BEC8-323C-466C-8B63-82A1D5BA20EA}"/>
    <dgm:cxn modelId="{A8A98488-E1DA-4AC8-A4D5-69F708459363}" type="presOf" srcId="{41C2ED57-860C-4CD5-95B1-85F682A579BF}" destId="{5674816A-447F-4DA6-8AA7-943ED846C97C}" srcOrd="0" destOrd="0" presId="urn:microsoft.com/office/officeart/2008/layout/VerticalCurvedList"/>
    <dgm:cxn modelId="{124BE69D-C8AA-4501-AD46-1AEAB77E9FEC}" srcId="{41C2ED57-860C-4CD5-95B1-85F682A579BF}" destId="{5AE453E1-E727-45DE-AA3D-60778E6A9D26}" srcOrd="0" destOrd="0" parTransId="{27887052-C91E-4EAC-B68B-78A11C3ACAAA}" sibTransId="{A021EA57-CD1A-4298-82B0-AB4F8BDB6E8A}"/>
    <dgm:cxn modelId="{A37A9D26-8D22-4C9A-A1EC-B29421195E37}" type="presOf" srcId="{A021EA57-CD1A-4298-82B0-AB4F8BDB6E8A}" destId="{AC497E1C-7039-4B3B-8E8D-766F2C93E17D}" srcOrd="0" destOrd="0" presId="urn:microsoft.com/office/officeart/2008/layout/VerticalCurvedList"/>
    <dgm:cxn modelId="{4425EE8C-EB9A-449C-B958-A05D68702822}" type="presParOf" srcId="{5674816A-447F-4DA6-8AA7-943ED846C97C}" destId="{EC0C2022-B529-4F5D-A085-8BEAC38597D4}" srcOrd="0" destOrd="0" presId="urn:microsoft.com/office/officeart/2008/layout/VerticalCurvedList"/>
    <dgm:cxn modelId="{372FA38D-2142-4E72-BF9E-0EE6B704ADC7}" type="presParOf" srcId="{EC0C2022-B529-4F5D-A085-8BEAC38597D4}" destId="{818A2DE8-8F7F-46CC-9E74-F7362EDFA66E}" srcOrd="0" destOrd="0" presId="urn:microsoft.com/office/officeart/2008/layout/VerticalCurvedList"/>
    <dgm:cxn modelId="{930A6341-D264-4E20-9774-9FE479A1F217}" type="presParOf" srcId="{818A2DE8-8F7F-46CC-9E74-F7362EDFA66E}" destId="{95137710-9D6D-488C-B1A1-A6D49388B413}" srcOrd="0" destOrd="0" presId="urn:microsoft.com/office/officeart/2008/layout/VerticalCurvedList"/>
    <dgm:cxn modelId="{5D0C8922-9481-4DCC-BFE7-C5EEF6FD11E1}" type="presParOf" srcId="{818A2DE8-8F7F-46CC-9E74-F7362EDFA66E}" destId="{AC497E1C-7039-4B3B-8E8D-766F2C93E17D}" srcOrd="1" destOrd="0" presId="urn:microsoft.com/office/officeart/2008/layout/VerticalCurvedList"/>
    <dgm:cxn modelId="{149AD7B7-AEBF-40E3-B522-8EF1D396B783}" type="presParOf" srcId="{818A2DE8-8F7F-46CC-9E74-F7362EDFA66E}" destId="{D7577EF9-9BD3-4210-B288-2842C1A09B5B}" srcOrd="2" destOrd="0" presId="urn:microsoft.com/office/officeart/2008/layout/VerticalCurvedList"/>
    <dgm:cxn modelId="{4F052F2A-398E-403A-B5CC-040CE5E0C07F}" type="presParOf" srcId="{818A2DE8-8F7F-46CC-9E74-F7362EDFA66E}" destId="{6B31BA8D-90DF-4541-A5E5-55BD06E4CA50}" srcOrd="3" destOrd="0" presId="urn:microsoft.com/office/officeart/2008/layout/VerticalCurvedList"/>
    <dgm:cxn modelId="{D28E5D8E-D63D-4D7E-B15C-11E1EA001C6B}" type="presParOf" srcId="{EC0C2022-B529-4F5D-A085-8BEAC38597D4}" destId="{023279D4-E60B-4E09-A782-28FFCD897915}" srcOrd="1" destOrd="0" presId="urn:microsoft.com/office/officeart/2008/layout/VerticalCurvedList"/>
    <dgm:cxn modelId="{FA8C07F6-0845-4CBF-AFE4-AA8FAACF2F31}" type="presParOf" srcId="{EC0C2022-B529-4F5D-A085-8BEAC38597D4}" destId="{44236283-C7EF-4277-B4F1-982837A72997}" srcOrd="2" destOrd="0" presId="urn:microsoft.com/office/officeart/2008/layout/VerticalCurvedList"/>
    <dgm:cxn modelId="{B64D09D9-6D64-4F56-9646-7749D20E3071}" type="presParOf" srcId="{44236283-C7EF-4277-B4F1-982837A72997}" destId="{356AB08A-2E48-4B71-BC04-13C83DB48E74}" srcOrd="0" destOrd="0" presId="urn:microsoft.com/office/officeart/2008/layout/VerticalCurvedList"/>
    <dgm:cxn modelId="{FB4AC0FE-3E93-41E0-BEAE-905B695B21D5}" type="presParOf" srcId="{EC0C2022-B529-4F5D-A085-8BEAC38597D4}" destId="{261E846D-0995-4B5D-83AE-50301CA252AC}" srcOrd="3" destOrd="0" presId="urn:microsoft.com/office/officeart/2008/layout/VerticalCurvedList"/>
    <dgm:cxn modelId="{3EB607F2-772B-4A00-AF62-6636644B7A4C}" type="presParOf" srcId="{EC0C2022-B529-4F5D-A085-8BEAC38597D4}" destId="{7DB64107-BEF9-4548-B40E-DE1B5F58B748}" srcOrd="4" destOrd="0" presId="urn:microsoft.com/office/officeart/2008/layout/VerticalCurvedList"/>
    <dgm:cxn modelId="{90BF8F6B-97C1-4E37-83FE-C4F6EB56E9F7}" type="presParOf" srcId="{7DB64107-BEF9-4548-B40E-DE1B5F58B748}" destId="{A4B6366B-301E-4CA8-9F61-FDBF52834D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3C034-313F-49D4-BAC1-33128396AE41}">
      <dsp:nvSpPr>
        <dsp:cNvPr id="0" name=""/>
        <dsp:cNvSpPr/>
      </dsp:nvSpPr>
      <dsp:spPr>
        <a:xfrm>
          <a:off x="0" y="5244476"/>
          <a:ext cx="9108504" cy="11710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Concepção ampla do direito à saúde e do papel do Estado na garantia desse direito incorporando, em sua estrutura institucional e decisória, espaços e instrumentos para democratização e compartilhamento da gestão do sistema de saúde.  </a:t>
          </a:r>
        </a:p>
      </dsp:txBody>
      <dsp:txXfrm>
        <a:off x="0" y="5244476"/>
        <a:ext cx="9108504" cy="1171062"/>
      </dsp:txXfrm>
    </dsp:sp>
    <dsp:sp modelId="{5C931059-61F3-43D9-8EEB-EF6BE15ABFEC}">
      <dsp:nvSpPr>
        <dsp:cNvPr id="0" name=""/>
        <dsp:cNvSpPr/>
      </dsp:nvSpPr>
      <dsp:spPr>
        <a:xfrm rot="10800000">
          <a:off x="0" y="3963950"/>
          <a:ext cx="9108504" cy="1291782"/>
        </a:xfrm>
        <a:prstGeom prst="upArrowCallout">
          <a:avLst/>
        </a:prstGeom>
        <a:solidFill>
          <a:schemeClr val="accent5">
            <a:hueOff val="1800000"/>
            <a:satOff val="-7281"/>
            <a:lumOff val="-81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Orientado por um conjunto de </a:t>
          </a:r>
          <a:r>
            <a:rPr lang="pt-BR" sz="2000" b="1" u="sng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princípios e diretrizes </a:t>
          </a:r>
          <a:r>
            <a:rPr lang="pt-BR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válidos para todo o território nacional.</a:t>
          </a:r>
        </a:p>
      </dsp:txBody>
      <dsp:txXfrm rot="10800000">
        <a:off x="0" y="3963950"/>
        <a:ext cx="9108504" cy="839361"/>
      </dsp:txXfrm>
    </dsp:sp>
    <dsp:sp modelId="{FA5E1091-4BB4-453F-A624-5F490C10725B}">
      <dsp:nvSpPr>
        <dsp:cNvPr id="0" name=""/>
        <dsp:cNvSpPr/>
      </dsp:nvSpPr>
      <dsp:spPr>
        <a:xfrm rot="10800000">
          <a:off x="0" y="2558339"/>
          <a:ext cx="9108504" cy="1482592"/>
        </a:xfrm>
        <a:prstGeom prst="upArrowCallout">
          <a:avLst/>
        </a:prstGeom>
        <a:solidFill>
          <a:schemeClr val="accent5">
            <a:hueOff val="3600000"/>
            <a:satOff val="-14561"/>
            <a:lumOff val="-162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Representou um importante ponto de inflexão na evolução institucional do país e determinou um novo arcabouço jurídico-institucional no campo das políticas públicas em saúde.</a:t>
          </a:r>
          <a:endParaRPr lang="pt-BR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0" y="2558339"/>
        <a:ext cx="9108504" cy="963344"/>
      </dsp:txXfrm>
    </dsp:sp>
    <dsp:sp modelId="{C6A7EE8C-0C6C-4639-AA94-7C2B3AA97540}">
      <dsp:nvSpPr>
        <dsp:cNvPr id="0" name=""/>
        <dsp:cNvSpPr/>
      </dsp:nvSpPr>
      <dsp:spPr>
        <a:xfrm rot="10800000">
          <a:off x="0" y="1279310"/>
          <a:ext cx="9108504" cy="1291782"/>
        </a:xfrm>
        <a:prstGeom prst="upArrowCallout">
          <a:avLst/>
        </a:prstGeom>
        <a:solidFill>
          <a:schemeClr val="accent5">
            <a:hueOff val="5400000"/>
            <a:satOff val="-21842"/>
            <a:lumOff val="-244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Conforma o modelo público de ações e serviços de saúde no Brasil. </a:t>
          </a:r>
        </a:p>
      </dsp:txBody>
      <dsp:txXfrm rot="10800000">
        <a:off x="0" y="1279310"/>
        <a:ext cx="9108504" cy="839361"/>
      </dsp:txXfrm>
    </dsp:sp>
    <dsp:sp modelId="{4F3D1E3E-F71D-4570-BEBA-FB99D65DACA7}">
      <dsp:nvSpPr>
        <dsp:cNvPr id="0" name=""/>
        <dsp:cNvSpPr/>
      </dsp:nvSpPr>
      <dsp:spPr>
        <a:xfrm rot="10800000">
          <a:off x="0" y="125"/>
          <a:ext cx="9108504" cy="1291782"/>
        </a:xfrm>
        <a:prstGeom prst="upArrowCallou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SISTEMA DE PROTEÇÃO E DIREITO À SAÚDE </a:t>
          </a:r>
        </a:p>
      </dsp:txBody>
      <dsp:txXfrm rot="10800000">
        <a:off x="0" y="125"/>
        <a:ext cx="9108504" cy="8393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F1FE6-F89D-4AAC-B331-2489FF115A01}">
      <dsp:nvSpPr>
        <dsp:cNvPr id="0" name=""/>
        <dsp:cNvSpPr/>
      </dsp:nvSpPr>
      <dsp:spPr>
        <a:xfrm rot="5400000">
          <a:off x="1201653" y="1193404"/>
          <a:ext cx="1869070" cy="225158"/>
        </a:xfrm>
        <a:prstGeom prst="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A2E757-656C-4C07-A53E-DFA8CC32BBD9}">
      <dsp:nvSpPr>
        <dsp:cNvPr id="0" name=""/>
        <dsp:cNvSpPr/>
      </dsp:nvSpPr>
      <dsp:spPr>
        <a:xfrm>
          <a:off x="1632210" y="1441"/>
          <a:ext cx="2501762" cy="150105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/>
            <a:t>Transferências constitucionais da União</a:t>
          </a:r>
          <a:endParaRPr lang="pt-BR" sz="2000" kern="1200"/>
        </a:p>
      </dsp:txBody>
      <dsp:txXfrm>
        <a:off x="1676174" y="45405"/>
        <a:ext cx="2413834" cy="1413129"/>
      </dsp:txXfrm>
    </dsp:sp>
    <dsp:sp modelId="{6F270145-0406-4D97-86CA-CAA59EA0EEE4}">
      <dsp:nvSpPr>
        <dsp:cNvPr id="0" name=""/>
        <dsp:cNvSpPr/>
      </dsp:nvSpPr>
      <dsp:spPr>
        <a:xfrm rot="5400000">
          <a:off x="1201653" y="3069725"/>
          <a:ext cx="1869070" cy="225158"/>
        </a:xfrm>
        <a:prstGeom prst="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7A096D-01F4-4FF1-A4AB-6679AFB7110F}">
      <dsp:nvSpPr>
        <dsp:cNvPr id="0" name=""/>
        <dsp:cNvSpPr/>
      </dsp:nvSpPr>
      <dsp:spPr>
        <a:xfrm>
          <a:off x="1632210" y="1877763"/>
          <a:ext cx="2501762" cy="150105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Transferências do estado </a:t>
          </a:r>
          <a:endParaRPr lang="pt-BR" sz="2000" kern="1200" dirty="0"/>
        </a:p>
      </dsp:txBody>
      <dsp:txXfrm>
        <a:off x="1676174" y="1921727"/>
        <a:ext cx="2413834" cy="1413129"/>
      </dsp:txXfrm>
    </dsp:sp>
    <dsp:sp modelId="{B5608A12-4654-48A3-94CE-7B3114B6ADE5}">
      <dsp:nvSpPr>
        <dsp:cNvPr id="0" name=""/>
        <dsp:cNvSpPr/>
      </dsp:nvSpPr>
      <dsp:spPr>
        <a:xfrm>
          <a:off x="2139814" y="4007886"/>
          <a:ext cx="3320093" cy="22515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64D62F-0D64-431C-BB33-C2D59A7904D3}">
      <dsp:nvSpPr>
        <dsp:cNvPr id="0" name=""/>
        <dsp:cNvSpPr/>
      </dsp:nvSpPr>
      <dsp:spPr>
        <a:xfrm>
          <a:off x="1632210" y="3754085"/>
          <a:ext cx="2501762" cy="150105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Recursos do município para ações de saúde – EC 29</a:t>
          </a:r>
          <a:endParaRPr lang="pt-BR" sz="2000" kern="1200" dirty="0"/>
        </a:p>
      </dsp:txBody>
      <dsp:txXfrm>
        <a:off x="1676174" y="3798049"/>
        <a:ext cx="2413834" cy="1413129"/>
      </dsp:txXfrm>
    </dsp:sp>
    <dsp:sp modelId="{7E7F90DF-D952-4FA2-8499-BDD5C3B08E8F}">
      <dsp:nvSpPr>
        <dsp:cNvPr id="0" name=""/>
        <dsp:cNvSpPr/>
      </dsp:nvSpPr>
      <dsp:spPr>
        <a:xfrm rot="16200000">
          <a:off x="4528997" y="3069725"/>
          <a:ext cx="1869070" cy="22515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FFDB34-FA55-451A-806B-3EDFDE040D50}">
      <dsp:nvSpPr>
        <dsp:cNvPr id="0" name=""/>
        <dsp:cNvSpPr/>
      </dsp:nvSpPr>
      <dsp:spPr>
        <a:xfrm>
          <a:off x="4959554" y="3754085"/>
          <a:ext cx="2501762" cy="150105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Transferências de convênios da União</a:t>
          </a:r>
          <a:endParaRPr lang="pt-BR" sz="2000" kern="1200" dirty="0"/>
        </a:p>
      </dsp:txBody>
      <dsp:txXfrm>
        <a:off x="5003518" y="3798049"/>
        <a:ext cx="2413834" cy="1413129"/>
      </dsp:txXfrm>
    </dsp:sp>
    <dsp:sp modelId="{68BB208F-7BB0-43C5-84DF-20E6CD948737}">
      <dsp:nvSpPr>
        <dsp:cNvPr id="0" name=""/>
        <dsp:cNvSpPr/>
      </dsp:nvSpPr>
      <dsp:spPr>
        <a:xfrm rot="16200000">
          <a:off x="4528997" y="1193404"/>
          <a:ext cx="1869070" cy="22515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1078A8-6A93-4713-8FF0-94DBCCC3E516}">
      <dsp:nvSpPr>
        <dsp:cNvPr id="0" name=""/>
        <dsp:cNvSpPr/>
      </dsp:nvSpPr>
      <dsp:spPr>
        <a:xfrm>
          <a:off x="4959554" y="1877763"/>
          <a:ext cx="2501762" cy="150105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/>
            <a:t>Transferências de convênios do estado</a:t>
          </a:r>
          <a:endParaRPr lang="pt-BR" sz="2000" kern="1200"/>
        </a:p>
      </dsp:txBody>
      <dsp:txXfrm>
        <a:off x="5003518" y="1921727"/>
        <a:ext cx="2413834" cy="1413129"/>
      </dsp:txXfrm>
    </dsp:sp>
    <dsp:sp modelId="{E2E7BE96-5EB2-4201-93E6-446A96782FE0}">
      <dsp:nvSpPr>
        <dsp:cNvPr id="0" name=""/>
        <dsp:cNvSpPr/>
      </dsp:nvSpPr>
      <dsp:spPr>
        <a:xfrm>
          <a:off x="5467158" y="255243"/>
          <a:ext cx="3320093" cy="22515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EE928B-1F63-4A88-BD16-154422473F6C}">
      <dsp:nvSpPr>
        <dsp:cNvPr id="0" name=""/>
        <dsp:cNvSpPr/>
      </dsp:nvSpPr>
      <dsp:spPr>
        <a:xfrm>
          <a:off x="4959554" y="1441"/>
          <a:ext cx="2501762" cy="150105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/>
            <a:t>Receitas próprias</a:t>
          </a:r>
          <a:endParaRPr lang="pt-BR" sz="2000" kern="1200"/>
        </a:p>
      </dsp:txBody>
      <dsp:txXfrm>
        <a:off x="5003518" y="45405"/>
        <a:ext cx="2413834" cy="1413129"/>
      </dsp:txXfrm>
    </dsp:sp>
    <dsp:sp modelId="{C82C434F-D126-4712-8468-7B62FFD94FF6}">
      <dsp:nvSpPr>
        <dsp:cNvPr id="0" name=""/>
        <dsp:cNvSpPr/>
      </dsp:nvSpPr>
      <dsp:spPr>
        <a:xfrm rot="5400000">
          <a:off x="7856341" y="1193404"/>
          <a:ext cx="1869070" cy="22515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BC77F9-8296-4EF2-A16C-11C90D32BFD4}">
      <dsp:nvSpPr>
        <dsp:cNvPr id="0" name=""/>
        <dsp:cNvSpPr/>
      </dsp:nvSpPr>
      <dsp:spPr>
        <a:xfrm>
          <a:off x="8286898" y="1441"/>
          <a:ext cx="2501762" cy="150105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Receitas patrimoniais</a:t>
          </a:r>
          <a:endParaRPr lang="pt-BR" sz="2000" kern="1200" dirty="0"/>
        </a:p>
      </dsp:txBody>
      <dsp:txXfrm>
        <a:off x="8330862" y="45405"/>
        <a:ext cx="2413834" cy="1413129"/>
      </dsp:txXfrm>
    </dsp:sp>
    <dsp:sp modelId="{D8B58D37-DD34-4346-937C-1E58DD6B9A98}">
      <dsp:nvSpPr>
        <dsp:cNvPr id="0" name=""/>
        <dsp:cNvSpPr/>
      </dsp:nvSpPr>
      <dsp:spPr>
        <a:xfrm>
          <a:off x="8286898" y="1877763"/>
          <a:ext cx="2501762" cy="1501057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/>
            <a:t>Doações e outras.</a:t>
          </a:r>
          <a:endParaRPr lang="pt-BR" sz="2000" kern="1200"/>
        </a:p>
      </dsp:txBody>
      <dsp:txXfrm>
        <a:off x="8330862" y="1921727"/>
        <a:ext cx="2413834" cy="14131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647C3-2D96-4578-8C64-D09967E1E8B2}">
      <dsp:nvSpPr>
        <dsp:cNvPr id="0" name=""/>
        <dsp:cNvSpPr/>
      </dsp:nvSpPr>
      <dsp:spPr>
        <a:xfrm>
          <a:off x="2232253" y="432048"/>
          <a:ext cx="4741486" cy="4741486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>
              <a:solidFill>
                <a:schemeClr val="tx1"/>
              </a:solidFill>
            </a:rPr>
            <a:t>ASSIST.  FARMACÊUTICA</a:t>
          </a:r>
        </a:p>
      </dsp:txBody>
      <dsp:txXfrm>
        <a:off x="4662829" y="1140449"/>
        <a:ext cx="1608718" cy="1100702"/>
      </dsp:txXfrm>
    </dsp:sp>
    <dsp:sp modelId="{BE7A515E-E591-4483-AA06-E8F5CE26E96F}">
      <dsp:nvSpPr>
        <dsp:cNvPr id="0" name=""/>
        <dsp:cNvSpPr/>
      </dsp:nvSpPr>
      <dsp:spPr>
        <a:xfrm>
          <a:off x="2226800" y="565873"/>
          <a:ext cx="4741486" cy="4741486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>
              <a:solidFill>
                <a:schemeClr val="tx1"/>
              </a:solidFill>
            </a:rPr>
            <a:t>VIG. EM SAÚDE</a:t>
          </a:r>
        </a:p>
      </dsp:txBody>
      <dsp:txXfrm>
        <a:off x="5325700" y="2710832"/>
        <a:ext cx="1411156" cy="1191016"/>
      </dsp:txXfrm>
    </dsp:sp>
    <dsp:sp modelId="{5D010CFA-0838-4446-8454-7392A94CF5AA}">
      <dsp:nvSpPr>
        <dsp:cNvPr id="0" name=""/>
        <dsp:cNvSpPr/>
      </dsp:nvSpPr>
      <dsp:spPr>
        <a:xfrm>
          <a:off x="2226800" y="565873"/>
          <a:ext cx="4741486" cy="4741486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>
              <a:solidFill>
                <a:schemeClr val="tx1"/>
              </a:solidFill>
            </a:rPr>
            <a:t>MAC</a:t>
          </a:r>
        </a:p>
      </dsp:txBody>
      <dsp:txXfrm>
        <a:off x="3750849" y="4121988"/>
        <a:ext cx="1693388" cy="1016032"/>
      </dsp:txXfrm>
    </dsp:sp>
    <dsp:sp modelId="{F06158B8-1146-4934-8AFD-CE2E9E4A9FE0}">
      <dsp:nvSpPr>
        <dsp:cNvPr id="0" name=""/>
        <dsp:cNvSpPr/>
      </dsp:nvSpPr>
      <dsp:spPr>
        <a:xfrm>
          <a:off x="2226800" y="565873"/>
          <a:ext cx="4741486" cy="4741486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>
              <a:solidFill>
                <a:schemeClr val="tx1"/>
              </a:solidFill>
            </a:rPr>
            <a:t>GESTÃO</a:t>
          </a:r>
        </a:p>
      </dsp:txBody>
      <dsp:txXfrm>
        <a:off x="2452585" y="2710832"/>
        <a:ext cx="1411156" cy="1191016"/>
      </dsp:txXfrm>
    </dsp:sp>
    <dsp:sp modelId="{1B3F3FFF-6FC5-472B-8F22-7F3C1098F959}">
      <dsp:nvSpPr>
        <dsp:cNvPr id="0" name=""/>
        <dsp:cNvSpPr/>
      </dsp:nvSpPr>
      <dsp:spPr>
        <a:xfrm>
          <a:off x="2226800" y="565873"/>
          <a:ext cx="4741486" cy="4741486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>
              <a:solidFill>
                <a:schemeClr val="tx1"/>
              </a:solidFill>
            </a:rPr>
            <a:t>ATENÇÃO BÁSICA</a:t>
          </a:r>
        </a:p>
      </dsp:txBody>
      <dsp:txXfrm>
        <a:off x="2918267" y="1288386"/>
        <a:ext cx="1608718" cy="11007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CB333-8745-44EF-B07E-A0C963C6CA9C}">
      <dsp:nvSpPr>
        <dsp:cNvPr id="0" name=""/>
        <dsp:cNvSpPr/>
      </dsp:nvSpPr>
      <dsp:spPr>
        <a:xfrm>
          <a:off x="36508" y="-85928"/>
          <a:ext cx="1786135" cy="27883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/>
            <a:t>PS</a:t>
          </a:r>
          <a:endParaRPr lang="pt-BR" sz="4000" kern="1200" dirty="0"/>
        </a:p>
      </dsp:txBody>
      <dsp:txXfrm>
        <a:off x="36508" y="1029395"/>
        <a:ext cx="1786135" cy="1115323"/>
      </dsp:txXfrm>
    </dsp:sp>
    <dsp:sp modelId="{63D5FD2C-A5CF-4FA6-B806-027E9D51FCD2}">
      <dsp:nvSpPr>
        <dsp:cNvPr id="0" name=""/>
        <dsp:cNvSpPr/>
      </dsp:nvSpPr>
      <dsp:spPr>
        <a:xfrm>
          <a:off x="428814" y="81370"/>
          <a:ext cx="928507" cy="9285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360B9-894B-4885-8F10-106299435A3E}">
      <dsp:nvSpPr>
        <dsp:cNvPr id="0" name=""/>
        <dsp:cNvSpPr/>
      </dsp:nvSpPr>
      <dsp:spPr>
        <a:xfrm>
          <a:off x="1839719" y="-85928"/>
          <a:ext cx="1786135" cy="27883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/>
            <a:t>PPA</a:t>
          </a:r>
          <a:endParaRPr lang="pt-BR" sz="4000" kern="1200" dirty="0"/>
        </a:p>
      </dsp:txBody>
      <dsp:txXfrm>
        <a:off x="1839719" y="1029395"/>
        <a:ext cx="1786135" cy="1115323"/>
      </dsp:txXfrm>
    </dsp:sp>
    <dsp:sp modelId="{CA90D30E-F3B9-410A-820D-676C7EB804CA}">
      <dsp:nvSpPr>
        <dsp:cNvPr id="0" name=""/>
        <dsp:cNvSpPr/>
      </dsp:nvSpPr>
      <dsp:spPr>
        <a:xfrm>
          <a:off x="2268534" y="81370"/>
          <a:ext cx="928507" cy="9285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38E36-CCB6-44CC-840A-7E5619BB5229}">
      <dsp:nvSpPr>
        <dsp:cNvPr id="0" name=""/>
        <dsp:cNvSpPr/>
      </dsp:nvSpPr>
      <dsp:spPr>
        <a:xfrm>
          <a:off x="3679439" y="-85928"/>
          <a:ext cx="1786135" cy="27883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/>
            <a:t>LDO</a:t>
          </a:r>
          <a:endParaRPr lang="pt-BR" sz="4000" kern="1200"/>
        </a:p>
      </dsp:txBody>
      <dsp:txXfrm>
        <a:off x="3679439" y="1029395"/>
        <a:ext cx="1786135" cy="1115323"/>
      </dsp:txXfrm>
    </dsp:sp>
    <dsp:sp modelId="{8F5AF62B-4BAD-411A-B378-183C0F462B7A}">
      <dsp:nvSpPr>
        <dsp:cNvPr id="0" name=""/>
        <dsp:cNvSpPr/>
      </dsp:nvSpPr>
      <dsp:spPr>
        <a:xfrm>
          <a:off x="4108253" y="81370"/>
          <a:ext cx="928507" cy="9285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B3F97-61FB-40DA-ADFF-417026E23297}">
      <dsp:nvSpPr>
        <dsp:cNvPr id="0" name=""/>
        <dsp:cNvSpPr/>
      </dsp:nvSpPr>
      <dsp:spPr>
        <a:xfrm>
          <a:off x="5519159" y="-85928"/>
          <a:ext cx="1786135" cy="27883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/>
            <a:t>PAS</a:t>
          </a:r>
          <a:endParaRPr lang="pt-BR" sz="4000" kern="1200"/>
        </a:p>
      </dsp:txBody>
      <dsp:txXfrm>
        <a:off x="5519159" y="1029395"/>
        <a:ext cx="1786135" cy="1115323"/>
      </dsp:txXfrm>
    </dsp:sp>
    <dsp:sp modelId="{97F24E3B-DA6E-4BBC-872C-B2207E0417A5}">
      <dsp:nvSpPr>
        <dsp:cNvPr id="0" name=""/>
        <dsp:cNvSpPr/>
      </dsp:nvSpPr>
      <dsp:spPr>
        <a:xfrm>
          <a:off x="5947973" y="81370"/>
          <a:ext cx="928507" cy="9285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4A9B7-2F24-4B6F-834C-2D278BF9FEAB}">
      <dsp:nvSpPr>
        <dsp:cNvPr id="0" name=""/>
        <dsp:cNvSpPr/>
      </dsp:nvSpPr>
      <dsp:spPr>
        <a:xfrm>
          <a:off x="7358879" y="-85928"/>
          <a:ext cx="1786135" cy="27883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/>
            <a:t>LOA</a:t>
          </a:r>
          <a:endParaRPr lang="pt-BR" sz="4000" kern="1200" dirty="0"/>
        </a:p>
      </dsp:txBody>
      <dsp:txXfrm>
        <a:off x="7358879" y="1029395"/>
        <a:ext cx="1786135" cy="1115323"/>
      </dsp:txXfrm>
    </dsp:sp>
    <dsp:sp modelId="{5B7BFDCA-54FD-4B29-A1AF-2F073B5C109F}">
      <dsp:nvSpPr>
        <dsp:cNvPr id="0" name=""/>
        <dsp:cNvSpPr/>
      </dsp:nvSpPr>
      <dsp:spPr>
        <a:xfrm>
          <a:off x="7787693" y="81370"/>
          <a:ext cx="928507" cy="9285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F33A8-7C46-4BC6-B825-72FD3929E236}">
      <dsp:nvSpPr>
        <dsp:cNvPr id="0" name=""/>
        <dsp:cNvSpPr/>
      </dsp:nvSpPr>
      <dsp:spPr>
        <a:xfrm>
          <a:off x="11497" y="1747519"/>
          <a:ext cx="9133517" cy="1040789"/>
        </a:xfrm>
        <a:prstGeom prst="leftRightArrow">
          <a:avLst/>
        </a:prstGeom>
        <a:solidFill>
          <a:srgbClr val="0A0F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AD524-90F2-4BC3-9A94-A893B77B8E8A}">
      <dsp:nvSpPr>
        <dsp:cNvPr id="0" name=""/>
        <dsp:cNvSpPr/>
      </dsp:nvSpPr>
      <dsp:spPr>
        <a:xfrm>
          <a:off x="4" y="149953"/>
          <a:ext cx="1944220" cy="6641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Portaria GM/MS Nº 3.992/2017</a:t>
          </a:r>
        </a:p>
      </dsp:txBody>
      <dsp:txXfrm>
        <a:off x="4" y="149953"/>
        <a:ext cx="1944220" cy="664137"/>
      </dsp:txXfrm>
    </dsp:sp>
    <dsp:sp modelId="{0CAC202C-E2AB-4907-911E-0A27E4B04E2F}">
      <dsp:nvSpPr>
        <dsp:cNvPr id="0" name=""/>
        <dsp:cNvSpPr/>
      </dsp:nvSpPr>
      <dsp:spPr>
        <a:xfrm flipH="1" flipV="1">
          <a:off x="-38373" y="454052"/>
          <a:ext cx="97117" cy="559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6B334B-AEF3-4FAB-AE25-90C1227EA2A6}">
      <dsp:nvSpPr>
        <dsp:cNvPr id="0" name=""/>
        <dsp:cNvSpPr/>
      </dsp:nvSpPr>
      <dsp:spPr>
        <a:xfrm>
          <a:off x="-12275" y="838545"/>
          <a:ext cx="1944220" cy="5887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Bloco de Custeio</a:t>
          </a:r>
        </a:p>
      </dsp:txBody>
      <dsp:txXfrm>
        <a:off x="-12275" y="838545"/>
        <a:ext cx="1944220" cy="588734"/>
      </dsp:txXfrm>
    </dsp:sp>
    <dsp:sp modelId="{840BDCE0-21C1-42C3-9953-88CC878C26E3}">
      <dsp:nvSpPr>
        <dsp:cNvPr id="0" name=""/>
        <dsp:cNvSpPr/>
      </dsp:nvSpPr>
      <dsp:spPr>
        <a:xfrm flipH="1">
          <a:off x="1924021" y="1127230"/>
          <a:ext cx="45718" cy="1566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F105C9-31BB-4EF8-A564-714A817C4FF2}">
      <dsp:nvSpPr>
        <dsp:cNvPr id="0" name=""/>
        <dsp:cNvSpPr/>
      </dsp:nvSpPr>
      <dsp:spPr>
        <a:xfrm>
          <a:off x="0" y="1442518"/>
          <a:ext cx="1944220" cy="7670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Bloco de Investimentos</a:t>
          </a:r>
        </a:p>
      </dsp:txBody>
      <dsp:txXfrm>
        <a:off x="0" y="1442518"/>
        <a:ext cx="1944220" cy="767056"/>
      </dsp:txXfrm>
    </dsp:sp>
    <dsp:sp modelId="{5EDACC67-4CA5-4246-9709-7F4036398E8A}">
      <dsp:nvSpPr>
        <dsp:cNvPr id="0" name=""/>
        <dsp:cNvSpPr/>
      </dsp:nvSpPr>
      <dsp:spPr>
        <a:xfrm flipH="1">
          <a:off x="-25523" y="1922941"/>
          <a:ext cx="45718" cy="1152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809F49-B85A-4FBE-BA0C-BDC0D436D62C}">
      <dsp:nvSpPr>
        <dsp:cNvPr id="0" name=""/>
        <dsp:cNvSpPr/>
      </dsp:nvSpPr>
      <dsp:spPr>
        <a:xfrm>
          <a:off x="-4" y="2247485"/>
          <a:ext cx="1944220" cy="5885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Conta Banco de cada bloco</a:t>
          </a:r>
        </a:p>
      </dsp:txBody>
      <dsp:txXfrm>
        <a:off x="-4" y="2247485"/>
        <a:ext cx="1944220" cy="588581"/>
      </dsp:txXfrm>
    </dsp:sp>
    <dsp:sp modelId="{A29BAD42-2281-47F7-B92C-0B86EB785ADA}">
      <dsp:nvSpPr>
        <dsp:cNvPr id="0" name=""/>
        <dsp:cNvSpPr/>
      </dsp:nvSpPr>
      <dsp:spPr>
        <a:xfrm>
          <a:off x="1924021" y="2868797"/>
          <a:ext cx="45718" cy="457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1C5ADD-D6B0-4BC3-A8FE-AD62129510F6}">
      <dsp:nvSpPr>
        <dsp:cNvPr id="0" name=""/>
        <dsp:cNvSpPr/>
      </dsp:nvSpPr>
      <dsp:spPr>
        <a:xfrm>
          <a:off x="17001" y="2852316"/>
          <a:ext cx="1944220" cy="8515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Vinculação a origem/ MS pelos Grupos. </a:t>
          </a:r>
        </a:p>
      </dsp:txBody>
      <dsp:txXfrm>
        <a:off x="17001" y="2852316"/>
        <a:ext cx="1944220" cy="851582"/>
      </dsp:txXfrm>
    </dsp:sp>
    <dsp:sp modelId="{442EFFD7-B298-4425-8C1C-0C27E1EAA096}">
      <dsp:nvSpPr>
        <dsp:cNvPr id="0" name=""/>
        <dsp:cNvSpPr/>
      </dsp:nvSpPr>
      <dsp:spPr>
        <a:xfrm flipV="1">
          <a:off x="-29889" y="3766418"/>
          <a:ext cx="63181" cy="1226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DB924-75E9-4409-8553-D709BCC57A62}">
      <dsp:nvSpPr>
        <dsp:cNvPr id="0" name=""/>
        <dsp:cNvSpPr/>
      </dsp:nvSpPr>
      <dsp:spPr>
        <a:xfrm>
          <a:off x="0" y="5591038"/>
          <a:ext cx="9108504" cy="8841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tx1"/>
              </a:solidFill>
              <a:latin typeface="+mn-lt"/>
            </a:rPr>
            <a:t>No ano inicial da gestão deve ser elaborado o Plano de Saúde (PS) para o quadriênio que se inicia no segundo ano da gestão.</a:t>
          </a:r>
          <a:endParaRPr lang="pt-BR" sz="24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5591038"/>
        <a:ext cx="9108504" cy="884199"/>
      </dsp:txXfrm>
    </dsp:sp>
    <dsp:sp modelId="{5C931059-61F3-43D9-8EEB-EF6BE15ABFEC}">
      <dsp:nvSpPr>
        <dsp:cNvPr id="0" name=""/>
        <dsp:cNvSpPr/>
      </dsp:nvSpPr>
      <dsp:spPr>
        <a:xfrm rot="10800000">
          <a:off x="0" y="4244401"/>
          <a:ext cx="9108504" cy="1359899"/>
        </a:xfrm>
        <a:prstGeom prst="upArrowCallou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>
              <a:solidFill>
                <a:schemeClr val="tx1"/>
              </a:solidFill>
              <a:latin typeface="+mn-lt"/>
            </a:rPr>
            <a:t>O processo orçamentário </a:t>
          </a:r>
          <a:r>
            <a:rPr lang="pt-BR" sz="3200" b="1" u="sng" kern="1200" dirty="0">
              <a:solidFill>
                <a:schemeClr val="tx1"/>
              </a:solidFill>
              <a:latin typeface="+mn-lt"/>
            </a:rPr>
            <a:t>DEVE</a:t>
          </a:r>
          <a:r>
            <a:rPr lang="pt-BR" sz="3200" kern="1200" dirty="0">
              <a:solidFill>
                <a:schemeClr val="tx1"/>
              </a:solidFill>
              <a:latin typeface="+mn-lt"/>
            </a:rPr>
            <a:t> espelhar o planejamento. </a:t>
          </a:r>
          <a:endParaRPr lang="pt-BR" sz="3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0" y="4244401"/>
        <a:ext cx="9108504" cy="883622"/>
      </dsp:txXfrm>
    </dsp:sp>
    <dsp:sp modelId="{FA5E1091-4BB4-453F-A624-5F490C10725B}">
      <dsp:nvSpPr>
        <dsp:cNvPr id="0" name=""/>
        <dsp:cNvSpPr/>
      </dsp:nvSpPr>
      <dsp:spPr>
        <a:xfrm rot="10800000">
          <a:off x="0" y="2696731"/>
          <a:ext cx="9108504" cy="1560770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>
              <a:solidFill>
                <a:schemeClr val="tx1"/>
              </a:solidFill>
              <a:latin typeface="+mn-lt"/>
            </a:rPr>
            <a:t>PRIMEIRA</a:t>
          </a:r>
          <a:r>
            <a:rPr lang="pt-BR" sz="3200" kern="1200" dirty="0">
              <a:solidFill>
                <a:schemeClr val="tx1"/>
              </a:solidFill>
              <a:latin typeface="+mn-lt"/>
            </a:rPr>
            <a:t> função da gestão orçamentário-financeira.</a:t>
          </a:r>
          <a:endParaRPr lang="pt-BR" sz="3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0" y="2696731"/>
        <a:ext cx="9108504" cy="1014142"/>
      </dsp:txXfrm>
    </dsp:sp>
    <dsp:sp modelId="{C6A7EE8C-0C6C-4639-AA94-7C2B3AA97540}">
      <dsp:nvSpPr>
        <dsp:cNvPr id="0" name=""/>
        <dsp:cNvSpPr/>
      </dsp:nvSpPr>
      <dsp:spPr>
        <a:xfrm rot="10800000">
          <a:off x="0" y="1350258"/>
          <a:ext cx="9108504" cy="1359899"/>
        </a:xfrm>
        <a:prstGeom prst="upArrowCallou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0" kern="1200" dirty="0">
              <a:solidFill>
                <a:schemeClr val="tx1"/>
              </a:solidFill>
              <a:latin typeface="+mn-lt"/>
            </a:rPr>
            <a:t>Instrumento </a:t>
          </a:r>
          <a:r>
            <a:rPr lang="pt-BR" sz="3200" b="1" u="sng" kern="1200" dirty="0">
              <a:solidFill>
                <a:schemeClr val="tx1"/>
              </a:solidFill>
              <a:latin typeface="+mn-lt"/>
            </a:rPr>
            <a:t>ESSENCIAL</a:t>
          </a:r>
          <a:r>
            <a:rPr lang="pt-BR" sz="3200" b="0" kern="1200" dirty="0">
              <a:solidFill>
                <a:schemeClr val="tx1"/>
              </a:solidFill>
              <a:latin typeface="+mn-lt"/>
            </a:rPr>
            <a:t> para determinar as prioridades de alocação de recursos.</a:t>
          </a:r>
          <a:endParaRPr lang="pt-BR" sz="32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0" y="1350258"/>
        <a:ext cx="9108504" cy="883622"/>
      </dsp:txXfrm>
    </dsp:sp>
    <dsp:sp modelId="{4F3D1E3E-F71D-4570-BEBA-FB99D65DACA7}">
      <dsp:nvSpPr>
        <dsp:cNvPr id="0" name=""/>
        <dsp:cNvSpPr/>
      </dsp:nvSpPr>
      <dsp:spPr>
        <a:xfrm rot="10800000">
          <a:off x="0" y="3621"/>
          <a:ext cx="9108504" cy="1359899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Planejamento</a:t>
          </a:r>
        </a:p>
      </dsp:txBody>
      <dsp:txXfrm rot="10800000">
        <a:off x="0" y="3621"/>
        <a:ext cx="9108504" cy="8836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B6C4D-4445-4673-A5C5-937CB109EA5A}">
      <dsp:nvSpPr>
        <dsp:cNvPr id="0" name=""/>
        <dsp:cNvSpPr/>
      </dsp:nvSpPr>
      <dsp:spPr>
        <a:xfrm>
          <a:off x="0" y="512335"/>
          <a:ext cx="9144000" cy="12548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Planejamento como responsabilidade individual de cada um dos três entes federados, a ser desenvolvido de forma contínua, articulada e integrada.</a:t>
          </a:r>
        </a:p>
      </dsp:txBody>
      <dsp:txXfrm>
        <a:off x="61256" y="573591"/>
        <a:ext cx="9021488" cy="1132313"/>
      </dsp:txXfrm>
    </dsp:sp>
    <dsp:sp modelId="{29499288-0BBE-44EA-91B1-FBCE7F12C316}">
      <dsp:nvSpPr>
        <dsp:cNvPr id="0" name=""/>
        <dsp:cNvSpPr/>
      </dsp:nvSpPr>
      <dsp:spPr>
        <a:xfrm>
          <a:off x="0" y="1954360"/>
          <a:ext cx="9144000" cy="12548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Respeito aos resultados das </a:t>
          </a:r>
          <a:r>
            <a:rPr lang="pt-BR" sz="2400" kern="1200" dirty="0" err="1"/>
            <a:t>pactuações</a:t>
          </a:r>
          <a:r>
            <a:rPr lang="pt-BR" sz="2400" kern="1200" dirty="0"/>
            <a:t> entre os gestores nas Comissões </a:t>
          </a:r>
          <a:r>
            <a:rPr lang="pt-BR" sz="2400" kern="1200" dirty="0" err="1"/>
            <a:t>Intergestores</a:t>
          </a:r>
          <a:r>
            <a:rPr lang="pt-BR" sz="2400" kern="1200" dirty="0"/>
            <a:t> (CIR, CIB e CIT).</a:t>
          </a:r>
        </a:p>
      </dsp:txBody>
      <dsp:txXfrm>
        <a:off x="61256" y="2015616"/>
        <a:ext cx="9021488" cy="1132313"/>
      </dsp:txXfrm>
    </dsp:sp>
    <dsp:sp modelId="{5497717C-3046-4084-822F-C33217D4E8A2}">
      <dsp:nvSpPr>
        <dsp:cNvPr id="0" name=""/>
        <dsp:cNvSpPr/>
      </dsp:nvSpPr>
      <dsp:spPr>
        <a:xfrm>
          <a:off x="0" y="3396386"/>
          <a:ext cx="9144000" cy="12548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Monitoramento, a avaliação e integração da gestão do SUS.</a:t>
          </a:r>
        </a:p>
      </dsp:txBody>
      <dsp:txXfrm>
        <a:off x="61256" y="3457642"/>
        <a:ext cx="9021488" cy="1132313"/>
      </dsp:txXfrm>
    </dsp:sp>
    <dsp:sp modelId="{1BA57A40-6FD2-4A05-97E3-02316B34786A}">
      <dsp:nvSpPr>
        <dsp:cNvPr id="0" name=""/>
        <dsp:cNvSpPr/>
      </dsp:nvSpPr>
      <dsp:spPr>
        <a:xfrm>
          <a:off x="0" y="4838411"/>
          <a:ext cx="9144000" cy="12548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Planejamento ascendente e integrado, do nível local até o federal, orientado por problemas e necessidades de saúde para a construção das diretrizes, objetivos e metas.</a:t>
          </a:r>
        </a:p>
      </dsp:txBody>
      <dsp:txXfrm>
        <a:off x="61256" y="4899667"/>
        <a:ext cx="9021488" cy="11323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03A63-2571-42AF-A881-F97FDD3E9D06}">
      <dsp:nvSpPr>
        <dsp:cNvPr id="0" name=""/>
        <dsp:cNvSpPr/>
      </dsp:nvSpPr>
      <dsp:spPr>
        <a:xfrm>
          <a:off x="0" y="504661"/>
          <a:ext cx="9144000" cy="1482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Compatibilização entre os instrumentos de planejamento da saúde (Plano de Saúde e respectivas Programações Anuais, Relatório de Gestão) e os instrumentos de planejamento e orçamento de governo (PPA, LDO e LOA), em cada esfera de </a:t>
          </a:r>
          <a:r>
            <a:rPr lang="pt-BR" sz="2200" kern="1200" dirty="0" smtClean="0"/>
            <a:t>gestão.</a:t>
          </a:r>
          <a:endParaRPr lang="pt-BR" sz="2200" kern="1200" dirty="0"/>
        </a:p>
      </dsp:txBody>
      <dsp:txXfrm>
        <a:off x="72393" y="577054"/>
        <a:ext cx="8999214" cy="1338188"/>
      </dsp:txXfrm>
    </dsp:sp>
    <dsp:sp modelId="{9E590784-44FC-4E39-8C44-9A0BF890A60A}">
      <dsp:nvSpPr>
        <dsp:cNvPr id="0" name=""/>
        <dsp:cNvSpPr/>
      </dsp:nvSpPr>
      <dsp:spPr>
        <a:xfrm>
          <a:off x="0" y="2174836"/>
          <a:ext cx="9144000" cy="1482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Transparência e visibilidade da gestão da saúde, mediante incentivo à participação da </a:t>
          </a:r>
          <a:r>
            <a:rPr lang="pt-BR" sz="2200" kern="1200" dirty="0" smtClean="0"/>
            <a:t>comunidade.</a:t>
          </a:r>
          <a:endParaRPr lang="pt-BR" sz="2200" kern="1200" dirty="0"/>
        </a:p>
      </dsp:txBody>
      <dsp:txXfrm>
        <a:off x="72393" y="2247229"/>
        <a:ext cx="8999214" cy="1338188"/>
      </dsp:txXfrm>
    </dsp:sp>
    <dsp:sp modelId="{0BA73D94-478C-4995-AAB3-56FDA42B0183}">
      <dsp:nvSpPr>
        <dsp:cNvPr id="0" name=""/>
        <dsp:cNvSpPr/>
      </dsp:nvSpPr>
      <dsp:spPr>
        <a:xfrm>
          <a:off x="0" y="3845011"/>
          <a:ext cx="9144000" cy="1482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/>
            <a:t>Concepção do planejamento a partir das necessidades de saúde da população em cada região de saúde, para elaboração de forma integrada.</a:t>
          </a:r>
        </a:p>
      </dsp:txBody>
      <dsp:txXfrm>
        <a:off x="72393" y="3917404"/>
        <a:ext cx="8999214" cy="133818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8B04F-E8F4-41C0-8A4D-EA5041D0946C}">
      <dsp:nvSpPr>
        <dsp:cNvPr id="0" name=""/>
        <dsp:cNvSpPr/>
      </dsp:nvSpPr>
      <dsp:spPr>
        <a:xfrm>
          <a:off x="0" y="979"/>
          <a:ext cx="9176657" cy="95041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dirty="0" smtClean="0">
              <a:solidFill>
                <a:schemeClr val="tx1"/>
              </a:solidFill>
              <a:latin typeface="Berlin Sans FB Demi" pitchFamily="34" charset="0"/>
            </a:rPr>
            <a:t>Instrumentos de Planejamento para a Gestão do SUS</a:t>
          </a:r>
          <a:endParaRPr lang="pt-BR" sz="3800" b="1" kern="1200" dirty="0">
            <a:solidFill>
              <a:schemeClr val="tx1"/>
            </a:solidFill>
            <a:latin typeface="Berlin Sans FB Demi" pitchFamily="34" charset="0"/>
          </a:endParaRPr>
        </a:p>
      </dsp:txBody>
      <dsp:txXfrm>
        <a:off x="46396" y="47375"/>
        <a:ext cx="9083865" cy="857627"/>
      </dsp:txXfrm>
    </dsp:sp>
    <dsp:sp modelId="{1E46ED3D-E76E-4D83-BE8D-B8B712F823E4}">
      <dsp:nvSpPr>
        <dsp:cNvPr id="0" name=""/>
        <dsp:cNvSpPr/>
      </dsp:nvSpPr>
      <dsp:spPr>
        <a:xfrm>
          <a:off x="0" y="965560"/>
          <a:ext cx="9176657" cy="182429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3600" b="1" u="none" kern="1200" dirty="0" smtClean="0">
              <a:solidFill>
                <a:schemeClr val="tx1"/>
              </a:solidFill>
              <a:latin typeface="Berlin Sans FB Demi" pitchFamily="34" charset="0"/>
            </a:rPr>
            <a:t>PLANO DE SAÚDE</a:t>
          </a:r>
        </a:p>
        <a:p>
          <a:pPr lvl="0" algn="ctr" defTabSz="1600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600" kern="1200" dirty="0" smtClean="0">
              <a:solidFill>
                <a:schemeClr val="tx1"/>
              </a:solidFill>
            </a:rPr>
            <a:t> Diretrizes, objetivos, metas e indicadores – situação de saúde.</a:t>
          </a:r>
        </a:p>
        <a:p>
          <a:pPr lvl="0" algn="ctr" defTabSz="1600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600" kern="1200" dirty="0" smtClean="0">
              <a:solidFill>
                <a:schemeClr val="tx1"/>
              </a:solidFill>
            </a:rPr>
            <a:t>Elaborado de 4 em 4 anos e revisado anualmente.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89055" y="1054615"/>
        <a:ext cx="8998547" cy="1646182"/>
      </dsp:txXfrm>
    </dsp:sp>
    <dsp:sp modelId="{CA0A869C-A11F-4614-8FFA-31A02676500C}">
      <dsp:nvSpPr>
        <dsp:cNvPr id="0" name=""/>
        <dsp:cNvSpPr/>
      </dsp:nvSpPr>
      <dsp:spPr>
        <a:xfrm>
          <a:off x="0" y="2804013"/>
          <a:ext cx="9176657" cy="182429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3600" b="1" u="none" kern="1200" dirty="0" smtClean="0">
              <a:solidFill>
                <a:schemeClr val="tx1"/>
              </a:solidFill>
              <a:latin typeface="Berlin Sans FB Demi" pitchFamily="34" charset="0"/>
            </a:rPr>
            <a:t>PROGRAMAÇÃO ANUAL DE </a:t>
          </a:r>
          <a:r>
            <a:rPr lang="pt-BR" sz="3600" b="1" u="none" kern="1200" dirty="0" smtClean="0">
              <a:solidFill>
                <a:schemeClr val="tx1"/>
              </a:solidFill>
              <a:latin typeface="Berlin Sans FB Demi" pitchFamily="34" charset="0"/>
            </a:rPr>
            <a:t>SAÚDE - PAS</a:t>
          </a:r>
          <a:endParaRPr lang="pt-BR" sz="3600" b="1" u="none" kern="1200" dirty="0" smtClean="0">
            <a:solidFill>
              <a:schemeClr val="tx1"/>
            </a:solidFill>
            <a:latin typeface="Berlin Sans FB Demi" pitchFamily="34" charset="0"/>
          </a:endParaRPr>
        </a:p>
        <a:p>
          <a:pPr lvl="0" algn="ctr" defTabSz="1600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600" kern="1200" dirty="0" smtClean="0">
              <a:solidFill>
                <a:schemeClr val="tx1"/>
              </a:solidFill>
            </a:rPr>
            <a:t>Anualização das metas do Plano.</a:t>
          </a:r>
        </a:p>
        <a:p>
          <a:pPr lvl="0" algn="ctr" defTabSz="1600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600" kern="1200" dirty="0" smtClean="0">
              <a:solidFill>
                <a:schemeClr val="tx1"/>
              </a:solidFill>
            </a:rPr>
            <a:t>Ações anuais e orçamento.</a:t>
          </a:r>
        </a:p>
        <a:p>
          <a:pPr lvl="0" algn="ctr" defTabSz="1600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600" kern="1200" dirty="0" smtClean="0">
              <a:solidFill>
                <a:schemeClr val="tx1"/>
              </a:solidFill>
            </a:rPr>
            <a:t>Elaborada anualmente.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89055" y="2893068"/>
        <a:ext cx="8998547" cy="1646182"/>
      </dsp:txXfrm>
    </dsp:sp>
    <dsp:sp modelId="{B9E4F955-DD55-44F8-8058-6C3B673E92EF}">
      <dsp:nvSpPr>
        <dsp:cNvPr id="0" name=""/>
        <dsp:cNvSpPr/>
      </dsp:nvSpPr>
      <dsp:spPr>
        <a:xfrm>
          <a:off x="0" y="4534628"/>
          <a:ext cx="9176657" cy="182429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u="none" kern="1200" dirty="0" smtClean="0">
            <a:solidFill>
              <a:schemeClr val="tx1"/>
            </a:solidFill>
          </a:endParaRP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3600" b="1" u="none" kern="1200" dirty="0" smtClean="0">
              <a:solidFill>
                <a:schemeClr val="tx1"/>
              </a:solidFill>
              <a:latin typeface="Berlin Sans FB Demi" pitchFamily="34" charset="0"/>
            </a:rPr>
            <a:t>RELATÓRIOS DE GESTÃO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600" kern="1200" dirty="0" smtClean="0">
              <a:solidFill>
                <a:schemeClr val="tx1"/>
              </a:solidFill>
            </a:rPr>
            <a:t>Resultados alcançados com a execução da </a:t>
          </a:r>
          <a:r>
            <a:rPr lang="pt-BR" sz="2600" kern="1200" dirty="0" smtClean="0">
              <a:solidFill>
                <a:schemeClr val="tx1"/>
              </a:solidFill>
            </a:rPr>
            <a:t>PAS. </a:t>
          </a:r>
          <a:r>
            <a:rPr lang="pt-BR" sz="2600" kern="1200" dirty="0" smtClean="0">
              <a:solidFill>
                <a:schemeClr val="tx1"/>
              </a:solidFill>
            </a:rPr>
            <a:t>Deve demonstrar os resultados da aplicação dos recursos.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400" kern="1200" dirty="0" smtClean="0">
              <a:solidFill>
                <a:schemeClr val="tx1"/>
              </a:solidFill>
            </a:rPr>
            <a:t>Elaborado a cada quadrimestre  (RDQA) e ao fim do exercício (RAG).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89055" y="4623683"/>
        <a:ext cx="8998547" cy="164618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4F955-DD55-44F8-8058-6C3B673E92EF}">
      <dsp:nvSpPr>
        <dsp:cNvPr id="0" name=""/>
        <dsp:cNvSpPr/>
      </dsp:nvSpPr>
      <dsp:spPr>
        <a:xfrm>
          <a:off x="0" y="3158"/>
          <a:ext cx="9176658" cy="646142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400" b="1" u="none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RELATÓRIOS </a:t>
          </a:r>
          <a:r>
            <a:rPr lang="pt-BR" sz="2400" b="1" u="none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 </a:t>
          </a:r>
          <a:r>
            <a:rPr lang="pt-BR" sz="2400" b="1" u="none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GESTÃO</a:t>
          </a:r>
        </a:p>
        <a:p>
          <a:pPr lvl="0" algn="just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2400" b="1" u="none" kern="1200" dirty="0" smtClean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just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Deve observar o modelo padronizado previsto na Resolução do Conselho Nacional de Saúde nº 459, de 2012.</a:t>
          </a:r>
        </a:p>
        <a:p>
          <a:pPr lvl="0" algn="just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2400" kern="1200" dirty="0" smtClean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just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400" b="1" u="sng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Conteúdo mínimo: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2400" kern="1200" dirty="0" smtClean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Montante</a:t>
          </a:r>
          <a:r>
            <a:rPr lang="pt-BR" sz="2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e fonte dos recursos aplicados no período;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050" b="1" kern="1200" dirty="0" smtClean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Auditorias</a:t>
          </a:r>
          <a:r>
            <a:rPr lang="pt-BR" sz="2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realizadas ou em fase de execução no período e suas recomendações e determinações;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400" b="1" kern="1200" dirty="0" smtClean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Oferta</a:t>
          </a:r>
          <a:r>
            <a:rPr lang="pt-BR" sz="2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e produção de serviços públicos na rede assistencial própria, contratada e conveniada, cotejando esses dados com os indicadores de saúde da população em seu âmbito de atuação.</a:t>
          </a:r>
          <a:endParaRPr lang="pt-BR" sz="2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5421" y="318579"/>
        <a:ext cx="8545816" cy="583058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C8D16-51FF-40E2-98AE-24B29F7D422D}">
      <dsp:nvSpPr>
        <dsp:cNvPr id="0" name=""/>
        <dsp:cNvSpPr/>
      </dsp:nvSpPr>
      <dsp:spPr>
        <a:xfrm>
          <a:off x="0" y="0"/>
          <a:ext cx="1807132" cy="6476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Planejamento Estratégico Institucional – PEI	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0" y="2590800"/>
        <a:ext cx="1807132" cy="2590800"/>
      </dsp:txXfrm>
    </dsp:sp>
    <dsp:sp modelId="{08D5D01C-D45C-40D1-A7FC-5BDE16282129}">
      <dsp:nvSpPr>
        <dsp:cNvPr id="0" name=""/>
        <dsp:cNvSpPr/>
      </dsp:nvSpPr>
      <dsp:spPr>
        <a:xfrm>
          <a:off x="105226" y="484297"/>
          <a:ext cx="1698704" cy="215684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34532-E680-43C6-9B06-C4019E3B1565}">
      <dsp:nvSpPr>
        <dsp:cNvPr id="0" name=""/>
        <dsp:cNvSpPr/>
      </dsp:nvSpPr>
      <dsp:spPr>
        <a:xfrm>
          <a:off x="1861346" y="0"/>
          <a:ext cx="1807132" cy="64769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Lei de Diretrizes </a:t>
          </a:r>
          <a:r>
            <a:rPr lang="pt-BR" sz="1900" b="1" kern="1200" dirty="0" smtClean="0">
              <a:solidFill>
                <a:schemeClr val="tx1"/>
              </a:solidFill>
            </a:rPr>
            <a:t>Orçamentárias</a:t>
          </a:r>
          <a:r>
            <a:rPr lang="pt-BR" sz="2000" b="1" kern="1200" dirty="0" smtClean="0">
              <a:solidFill>
                <a:schemeClr val="tx1"/>
              </a:solidFill>
            </a:rPr>
            <a:t> – LDO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1861346" y="2590800"/>
        <a:ext cx="1807132" cy="2590800"/>
      </dsp:txXfrm>
    </dsp:sp>
    <dsp:sp modelId="{5F967517-BAE8-4FD3-8B67-9A826C043E15}">
      <dsp:nvSpPr>
        <dsp:cNvPr id="0" name=""/>
        <dsp:cNvSpPr/>
      </dsp:nvSpPr>
      <dsp:spPr>
        <a:xfrm>
          <a:off x="1915560" y="388620"/>
          <a:ext cx="1698704" cy="215684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65C47-BB02-450F-86B7-7FDD7F49885A}">
      <dsp:nvSpPr>
        <dsp:cNvPr id="0" name=""/>
        <dsp:cNvSpPr/>
      </dsp:nvSpPr>
      <dsp:spPr>
        <a:xfrm>
          <a:off x="3722693" y="0"/>
          <a:ext cx="1807132" cy="6476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Plano </a:t>
          </a:r>
          <a:r>
            <a:rPr lang="pt-BR" sz="2000" b="1" kern="1200" dirty="0" smtClean="0">
              <a:solidFill>
                <a:schemeClr val="tx1"/>
              </a:solidFill>
            </a:rPr>
            <a:t>de </a:t>
          </a:r>
          <a:r>
            <a:rPr lang="pt-BR" sz="2000" b="1" kern="1200" dirty="0" smtClean="0">
              <a:solidFill>
                <a:schemeClr val="tx1"/>
              </a:solidFill>
            </a:rPr>
            <a:t>Saúde – </a:t>
          </a:r>
          <a:r>
            <a:rPr lang="pt-BR" sz="2000" b="1" kern="1200" dirty="0" smtClean="0">
              <a:solidFill>
                <a:schemeClr val="tx1"/>
              </a:solidFill>
            </a:rPr>
            <a:t>PS </a:t>
          </a:r>
          <a:endParaRPr lang="pt-BR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Plano </a:t>
          </a:r>
          <a:r>
            <a:rPr lang="pt-BR" sz="2000" b="1" kern="1200" dirty="0" smtClean="0">
              <a:solidFill>
                <a:schemeClr val="tx1"/>
              </a:solidFill>
            </a:rPr>
            <a:t>Plurianual – PPA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3722693" y="2590800"/>
        <a:ext cx="1807132" cy="2590800"/>
      </dsp:txXfrm>
    </dsp:sp>
    <dsp:sp modelId="{FE0C3B2F-75C5-41D6-9B20-7AB29C6B434F}">
      <dsp:nvSpPr>
        <dsp:cNvPr id="0" name=""/>
        <dsp:cNvSpPr/>
      </dsp:nvSpPr>
      <dsp:spPr>
        <a:xfrm>
          <a:off x="3776907" y="388620"/>
          <a:ext cx="1698704" cy="215684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58C0E-7F51-4EA0-9CB1-4C3A4CB97E47}">
      <dsp:nvSpPr>
        <dsp:cNvPr id="0" name=""/>
        <dsp:cNvSpPr/>
      </dsp:nvSpPr>
      <dsp:spPr>
        <a:xfrm>
          <a:off x="5584040" y="0"/>
          <a:ext cx="1807132" cy="64769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Programação Anual de Saúde – PAS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 Lei Orçamentária Anual – LOA 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5584040" y="2590800"/>
        <a:ext cx="1807132" cy="2590800"/>
      </dsp:txXfrm>
    </dsp:sp>
    <dsp:sp modelId="{BECD3A5F-0BB5-402C-90D2-BD6846C09902}">
      <dsp:nvSpPr>
        <dsp:cNvPr id="0" name=""/>
        <dsp:cNvSpPr/>
      </dsp:nvSpPr>
      <dsp:spPr>
        <a:xfrm>
          <a:off x="5638254" y="388620"/>
          <a:ext cx="1698704" cy="215684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974FD-30E5-4B81-A2E9-09D1E48BBDF8}">
      <dsp:nvSpPr>
        <dsp:cNvPr id="0" name=""/>
        <dsp:cNvSpPr/>
      </dsp:nvSpPr>
      <dsp:spPr>
        <a:xfrm>
          <a:off x="7445387" y="0"/>
          <a:ext cx="1807132" cy="64769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Relatório </a:t>
          </a:r>
          <a:r>
            <a:rPr lang="pt-BR" sz="2000" b="1" kern="1200" dirty="0" smtClean="0">
              <a:solidFill>
                <a:schemeClr val="tx1"/>
              </a:solidFill>
            </a:rPr>
            <a:t>Detalhado Quadrimestral – </a:t>
          </a:r>
          <a:r>
            <a:rPr lang="pt-BR" sz="2000" b="1" kern="1200" dirty="0" smtClean="0">
              <a:solidFill>
                <a:schemeClr val="tx1"/>
              </a:solidFill>
            </a:rPr>
            <a:t>RDQA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Relatório Anual de Gestão – RAG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7445387" y="2590800"/>
        <a:ext cx="1807132" cy="2590800"/>
      </dsp:txXfrm>
    </dsp:sp>
    <dsp:sp modelId="{375F3A84-B581-45F5-8E5A-AD31313838B6}">
      <dsp:nvSpPr>
        <dsp:cNvPr id="0" name=""/>
        <dsp:cNvSpPr/>
      </dsp:nvSpPr>
      <dsp:spPr>
        <a:xfrm>
          <a:off x="7499601" y="388620"/>
          <a:ext cx="1698704" cy="215684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5CEDF-EBBD-4A6F-B5C8-2E2A52C553B0}">
      <dsp:nvSpPr>
        <dsp:cNvPr id="0" name=""/>
        <dsp:cNvSpPr/>
      </dsp:nvSpPr>
      <dsp:spPr>
        <a:xfrm>
          <a:off x="701272" y="5880392"/>
          <a:ext cx="7949739" cy="564927"/>
        </a:xfrm>
        <a:prstGeom prst="leftRightArrow">
          <a:avLst/>
        </a:prstGeom>
        <a:solidFill>
          <a:schemeClr val="bg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ACE8E-C250-49E2-B6E2-24FA6F809F8B}">
      <dsp:nvSpPr>
        <dsp:cNvPr id="0" name=""/>
        <dsp:cNvSpPr/>
      </dsp:nvSpPr>
      <dsp:spPr>
        <a:xfrm>
          <a:off x="2983" y="0"/>
          <a:ext cx="1754216" cy="47528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Esfera</a:t>
          </a:r>
        </a:p>
      </dsp:txBody>
      <dsp:txXfrm>
        <a:off x="2983" y="0"/>
        <a:ext cx="1754216" cy="1425845"/>
      </dsp:txXfrm>
    </dsp:sp>
    <dsp:sp modelId="{EC740AE2-FEA9-4523-85F4-5014747C5BAC}">
      <dsp:nvSpPr>
        <dsp:cNvPr id="0" name=""/>
        <dsp:cNvSpPr/>
      </dsp:nvSpPr>
      <dsp:spPr>
        <a:xfrm>
          <a:off x="58627" y="1426251"/>
          <a:ext cx="1642928" cy="93373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Federal</a:t>
          </a:r>
        </a:p>
      </dsp:txBody>
      <dsp:txXfrm>
        <a:off x="85975" y="1453599"/>
        <a:ext cx="1588232" cy="879042"/>
      </dsp:txXfrm>
    </dsp:sp>
    <dsp:sp modelId="{B57A6802-266B-44E1-BF42-86B56E020763}">
      <dsp:nvSpPr>
        <dsp:cNvPr id="0" name=""/>
        <dsp:cNvSpPr/>
      </dsp:nvSpPr>
      <dsp:spPr>
        <a:xfrm>
          <a:off x="58627" y="2503642"/>
          <a:ext cx="1642928" cy="93373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/>
            <a:t>Estadual</a:t>
          </a:r>
          <a:endParaRPr lang="pt-BR" sz="2400" b="1" kern="1200" dirty="0"/>
        </a:p>
      </dsp:txBody>
      <dsp:txXfrm>
        <a:off x="85975" y="2530990"/>
        <a:ext cx="1588232" cy="879042"/>
      </dsp:txXfrm>
    </dsp:sp>
    <dsp:sp modelId="{62D1779D-88FD-46F0-9BAE-B2D9F7BA8EE1}">
      <dsp:nvSpPr>
        <dsp:cNvPr id="0" name=""/>
        <dsp:cNvSpPr/>
      </dsp:nvSpPr>
      <dsp:spPr>
        <a:xfrm>
          <a:off x="58627" y="3581032"/>
          <a:ext cx="1642928" cy="93373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Municipal</a:t>
          </a:r>
        </a:p>
      </dsp:txBody>
      <dsp:txXfrm>
        <a:off x="85975" y="3608380"/>
        <a:ext cx="1588232" cy="879042"/>
      </dsp:txXfrm>
    </dsp:sp>
    <dsp:sp modelId="{63B8DDC4-F9B6-4BB9-957C-46EBD7DAC655}">
      <dsp:nvSpPr>
        <dsp:cNvPr id="0" name=""/>
        <dsp:cNvSpPr/>
      </dsp:nvSpPr>
      <dsp:spPr>
        <a:xfrm>
          <a:off x="1911224" y="0"/>
          <a:ext cx="2600139" cy="47528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/>
            <a:t>Pactuação</a:t>
          </a:r>
          <a:endParaRPr lang="pt-BR" sz="2400" b="1" kern="1200" dirty="0"/>
        </a:p>
      </dsp:txBody>
      <dsp:txXfrm>
        <a:off x="1911224" y="0"/>
        <a:ext cx="2600139" cy="1425845"/>
      </dsp:txXfrm>
    </dsp:sp>
    <dsp:sp modelId="{20F49E6C-B80B-40B5-AE50-AFB323288650}">
      <dsp:nvSpPr>
        <dsp:cNvPr id="0" name=""/>
        <dsp:cNvSpPr/>
      </dsp:nvSpPr>
      <dsp:spPr>
        <a:xfrm>
          <a:off x="2058508" y="1426251"/>
          <a:ext cx="2305570" cy="93373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/>
            <a:t>CIT </a:t>
          </a:r>
          <a:endParaRPr lang="pt-BR" sz="2400" b="1" kern="1200" dirty="0"/>
        </a:p>
      </dsp:txBody>
      <dsp:txXfrm>
        <a:off x="2085856" y="1453599"/>
        <a:ext cx="2250874" cy="879042"/>
      </dsp:txXfrm>
    </dsp:sp>
    <dsp:sp modelId="{B062DA91-91DD-4CC2-A545-D33539E84736}">
      <dsp:nvSpPr>
        <dsp:cNvPr id="0" name=""/>
        <dsp:cNvSpPr/>
      </dsp:nvSpPr>
      <dsp:spPr>
        <a:xfrm>
          <a:off x="2058508" y="2503642"/>
          <a:ext cx="2305570" cy="93373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/>
            <a:t>CIB </a:t>
          </a:r>
          <a:endParaRPr lang="pt-BR" sz="2400" b="1" kern="1200" dirty="0"/>
        </a:p>
      </dsp:txBody>
      <dsp:txXfrm>
        <a:off x="2085856" y="2530990"/>
        <a:ext cx="2250874" cy="879042"/>
      </dsp:txXfrm>
    </dsp:sp>
    <dsp:sp modelId="{3A9A047B-A7F2-4DB7-BBC1-9E63F8EF582B}">
      <dsp:nvSpPr>
        <dsp:cNvPr id="0" name=""/>
        <dsp:cNvSpPr/>
      </dsp:nvSpPr>
      <dsp:spPr>
        <a:xfrm>
          <a:off x="2058508" y="3581032"/>
          <a:ext cx="2305570" cy="93373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/>
            <a:t>CIR </a:t>
          </a:r>
          <a:endParaRPr lang="pt-BR" sz="2400" b="1" kern="1200" dirty="0"/>
        </a:p>
      </dsp:txBody>
      <dsp:txXfrm>
        <a:off x="2085856" y="3608380"/>
        <a:ext cx="2250874" cy="879042"/>
      </dsp:txXfrm>
    </dsp:sp>
    <dsp:sp modelId="{3780D004-13C6-4208-BDF8-EDC878ECB8BA}">
      <dsp:nvSpPr>
        <dsp:cNvPr id="0" name=""/>
        <dsp:cNvSpPr/>
      </dsp:nvSpPr>
      <dsp:spPr>
        <a:xfrm>
          <a:off x="4665388" y="0"/>
          <a:ext cx="2053660" cy="47528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Representação</a:t>
          </a:r>
          <a:endParaRPr lang="pt-BR" sz="2400" b="1" kern="1200" dirty="0"/>
        </a:p>
      </dsp:txBody>
      <dsp:txXfrm>
        <a:off x="4665388" y="0"/>
        <a:ext cx="2053660" cy="1425845"/>
      </dsp:txXfrm>
    </dsp:sp>
    <dsp:sp modelId="{4CCE35EA-E349-46D6-A1EA-65FA0F33B0E6}">
      <dsp:nvSpPr>
        <dsp:cNvPr id="0" name=""/>
        <dsp:cNvSpPr/>
      </dsp:nvSpPr>
      <dsp:spPr>
        <a:xfrm>
          <a:off x="4805629" y="1415056"/>
          <a:ext cx="1780934" cy="94559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/>
            <a:t>CONASS</a:t>
          </a:r>
          <a:endParaRPr lang="pt-BR" sz="2400" b="1" kern="1200" dirty="0"/>
        </a:p>
      </dsp:txBody>
      <dsp:txXfrm>
        <a:off x="4833324" y="1442751"/>
        <a:ext cx="1725544" cy="890201"/>
      </dsp:txXfrm>
    </dsp:sp>
    <dsp:sp modelId="{36AE8C0C-E859-4F9F-A17C-8384C4FAD40D}">
      <dsp:nvSpPr>
        <dsp:cNvPr id="0" name=""/>
        <dsp:cNvSpPr/>
      </dsp:nvSpPr>
      <dsp:spPr>
        <a:xfrm>
          <a:off x="4792707" y="2567183"/>
          <a:ext cx="1799023" cy="93542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CONASEMS </a:t>
          </a:r>
          <a:endParaRPr lang="pt-BR" sz="2400" b="1" kern="1200" dirty="0"/>
        </a:p>
      </dsp:txBody>
      <dsp:txXfrm>
        <a:off x="4820105" y="2594581"/>
        <a:ext cx="1744227" cy="880628"/>
      </dsp:txXfrm>
    </dsp:sp>
    <dsp:sp modelId="{40D1D38D-7718-4E1C-94B1-C78D8B584AE2}">
      <dsp:nvSpPr>
        <dsp:cNvPr id="0" name=""/>
        <dsp:cNvSpPr/>
      </dsp:nvSpPr>
      <dsp:spPr>
        <a:xfrm>
          <a:off x="4723556" y="3647303"/>
          <a:ext cx="1941892" cy="82244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COSEMS</a:t>
          </a:r>
        </a:p>
      </dsp:txBody>
      <dsp:txXfrm>
        <a:off x="4747645" y="3671392"/>
        <a:ext cx="1893714" cy="774264"/>
      </dsp:txXfrm>
    </dsp:sp>
    <dsp:sp modelId="{6BCE5B1D-936F-4693-BF10-59D6855D4032}">
      <dsp:nvSpPr>
        <dsp:cNvPr id="0" name=""/>
        <dsp:cNvSpPr/>
      </dsp:nvSpPr>
      <dsp:spPr>
        <a:xfrm>
          <a:off x="6771705" y="0"/>
          <a:ext cx="2053660" cy="47528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/>
            <a:t>Controle Social</a:t>
          </a:r>
          <a:endParaRPr lang="pt-BR" sz="2400" b="1" kern="1200" dirty="0"/>
        </a:p>
      </dsp:txBody>
      <dsp:txXfrm>
        <a:off x="6771705" y="0"/>
        <a:ext cx="2053660" cy="142584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F8716-5DF9-41DF-826B-01E77351C443}">
      <dsp:nvSpPr>
        <dsp:cNvPr id="0" name=""/>
        <dsp:cNvSpPr/>
      </dsp:nvSpPr>
      <dsp:spPr>
        <a:xfrm>
          <a:off x="0" y="0"/>
          <a:ext cx="8892479" cy="115612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Conferências de Saúde; </a:t>
          </a:r>
          <a:r>
            <a:rPr lang="pt-BR" sz="1600" b="1" kern="1200" dirty="0">
              <a:solidFill>
                <a:schemeClr val="tx1"/>
              </a:solidFill>
            </a:rPr>
            <a:t>Análise Situacional; Plano de Governo; Auditorias DENASUS, TCU, TCE, CGU; Requerimentos Legislativos; Judicialização - Ação Civil Pública;</a:t>
          </a:r>
          <a:r>
            <a:rPr lang="pt-BR" sz="1600" b="1" kern="1200" dirty="0">
              <a:solidFill>
                <a:schemeClr val="tx1"/>
              </a:solidFill>
              <a:latin typeface="+mn-lt"/>
            </a:rPr>
            <a:t> Narrativas da CIR; Prioridades das Audiências Públicas do PPA. 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0" y="0"/>
        <a:ext cx="8892479" cy="115612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4FC07-DB80-4BCF-8F87-C96547386243}">
      <dsp:nvSpPr>
        <dsp:cNvPr id="0" name=""/>
        <dsp:cNvSpPr/>
      </dsp:nvSpPr>
      <dsp:spPr>
        <a:xfrm>
          <a:off x="0" y="0"/>
          <a:ext cx="9144000" cy="732231"/>
        </a:xfrm>
        <a:prstGeom prst="roundRect">
          <a:avLst>
            <a:gd name="adj" fmla="val 85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52052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>
            <a:solidFill>
              <a:schemeClr val="bg1"/>
            </a:solidFill>
          </a:endParaRPr>
        </a:p>
      </dsp:txBody>
      <dsp:txXfrm>
        <a:off x="18229" y="18229"/>
        <a:ext cx="9107542" cy="695773"/>
      </dsp:txXfrm>
    </dsp:sp>
    <dsp:sp modelId="{032626F4-319E-496D-BBB2-CB7525595B86}">
      <dsp:nvSpPr>
        <dsp:cNvPr id="0" name=""/>
        <dsp:cNvSpPr/>
      </dsp:nvSpPr>
      <dsp:spPr>
        <a:xfrm>
          <a:off x="124557" y="168824"/>
          <a:ext cx="2863081" cy="32950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/>
            <a:t>PES</a:t>
          </a:r>
        </a:p>
      </dsp:txBody>
      <dsp:txXfrm>
        <a:off x="134690" y="178957"/>
        <a:ext cx="2842815" cy="309238"/>
      </dsp:txXfrm>
    </dsp:sp>
    <dsp:sp modelId="{B8276263-FA05-47FB-985E-62B48E39C5CD}">
      <dsp:nvSpPr>
        <dsp:cNvPr id="0" name=""/>
        <dsp:cNvSpPr/>
      </dsp:nvSpPr>
      <dsp:spPr>
        <a:xfrm>
          <a:off x="3149894" y="161341"/>
          <a:ext cx="2863081" cy="32950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/>
            <a:t>PPA</a:t>
          </a:r>
          <a:endParaRPr lang="pt-BR" sz="4800" b="1" kern="1200"/>
        </a:p>
      </dsp:txBody>
      <dsp:txXfrm>
        <a:off x="3160027" y="171474"/>
        <a:ext cx="2842815" cy="309238"/>
      </dsp:txXfrm>
    </dsp:sp>
    <dsp:sp modelId="{8F5332FF-46C4-47AB-8E26-C8E8E082A53B}">
      <dsp:nvSpPr>
        <dsp:cNvPr id="0" name=""/>
        <dsp:cNvSpPr/>
      </dsp:nvSpPr>
      <dsp:spPr>
        <a:xfrm>
          <a:off x="6136191" y="161341"/>
          <a:ext cx="2863081" cy="32950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/>
            <a:t>PACTUAÇÃO INTERFEDERATIVA</a:t>
          </a:r>
        </a:p>
      </dsp:txBody>
      <dsp:txXfrm>
        <a:off x="6146324" y="171474"/>
        <a:ext cx="2842815" cy="30923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7EB89-BE7B-4645-AB5A-4FE0C154A02E}">
      <dsp:nvSpPr>
        <dsp:cNvPr id="0" name=""/>
        <dsp:cNvSpPr/>
      </dsp:nvSpPr>
      <dsp:spPr>
        <a:xfrm>
          <a:off x="26260" y="510634"/>
          <a:ext cx="1189657" cy="981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>
              <a:solidFill>
                <a:schemeClr val="accent2">
                  <a:lumMod val="75000"/>
                </a:schemeClr>
              </a:solidFill>
            </a:rPr>
            <a:t>Estratégicas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err="1"/>
            <a:t>Ex</a:t>
          </a:r>
          <a:r>
            <a:rPr lang="pt-BR" sz="1100" kern="1200" dirty="0"/>
            <a:t>: 300 ações</a:t>
          </a:r>
        </a:p>
      </dsp:txBody>
      <dsp:txXfrm>
        <a:off x="48841" y="533215"/>
        <a:ext cx="1144495" cy="725795"/>
      </dsp:txXfrm>
    </dsp:sp>
    <dsp:sp modelId="{1CE40BE7-ACB5-4399-ADF4-1D638945AC62}">
      <dsp:nvSpPr>
        <dsp:cNvPr id="0" name=""/>
        <dsp:cNvSpPr/>
      </dsp:nvSpPr>
      <dsp:spPr>
        <a:xfrm>
          <a:off x="686904" y="715912"/>
          <a:ext cx="1353953" cy="1353953"/>
        </a:xfrm>
        <a:prstGeom prst="leftCircularArrow">
          <a:avLst>
            <a:gd name="adj1" fmla="val 3462"/>
            <a:gd name="adj2" fmla="val 429199"/>
            <a:gd name="adj3" fmla="val 2204709"/>
            <a:gd name="adj4" fmla="val 9024489"/>
            <a:gd name="adj5" fmla="val 40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60944-5B1C-4A7D-A341-942E5688EDC9}">
      <dsp:nvSpPr>
        <dsp:cNvPr id="0" name=""/>
        <dsp:cNvSpPr/>
      </dsp:nvSpPr>
      <dsp:spPr>
        <a:xfrm>
          <a:off x="290629" y="1281591"/>
          <a:ext cx="1057473" cy="4205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Ações PES</a:t>
          </a:r>
        </a:p>
      </dsp:txBody>
      <dsp:txXfrm>
        <a:off x="302946" y="1293908"/>
        <a:ext cx="1032839" cy="395888"/>
      </dsp:txXfrm>
    </dsp:sp>
    <dsp:sp modelId="{9BFCA179-9E5C-481D-B1F1-CD363F8F721C}">
      <dsp:nvSpPr>
        <dsp:cNvPr id="0" name=""/>
        <dsp:cNvSpPr/>
      </dsp:nvSpPr>
      <dsp:spPr>
        <a:xfrm>
          <a:off x="1571327" y="510634"/>
          <a:ext cx="1189657" cy="981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>
              <a:solidFill>
                <a:schemeClr val="accent3">
                  <a:lumMod val="75000"/>
                </a:schemeClr>
              </a:solidFill>
            </a:rPr>
            <a:t>Operacionais e Orçamentárias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err="1"/>
            <a:t>Ex</a:t>
          </a:r>
          <a:r>
            <a:rPr lang="pt-BR" sz="1100" kern="1200" dirty="0"/>
            <a:t>: 180 ações</a:t>
          </a:r>
        </a:p>
      </dsp:txBody>
      <dsp:txXfrm>
        <a:off x="1593908" y="743476"/>
        <a:ext cx="1144495" cy="725795"/>
      </dsp:txXfrm>
    </dsp:sp>
    <dsp:sp modelId="{A6A5CA33-7022-48C2-9BBA-D33318EAE5B7}">
      <dsp:nvSpPr>
        <dsp:cNvPr id="0" name=""/>
        <dsp:cNvSpPr/>
      </dsp:nvSpPr>
      <dsp:spPr>
        <a:xfrm>
          <a:off x="2222057" y="-105850"/>
          <a:ext cx="1505964" cy="1505964"/>
        </a:xfrm>
        <a:prstGeom prst="circularArrow">
          <a:avLst>
            <a:gd name="adj1" fmla="val 3113"/>
            <a:gd name="adj2" fmla="val 382691"/>
            <a:gd name="adj3" fmla="val 19441798"/>
            <a:gd name="adj4" fmla="val 12575511"/>
            <a:gd name="adj5" fmla="val 36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7702B-4F9D-4154-B6E9-62D6F170C181}">
      <dsp:nvSpPr>
        <dsp:cNvPr id="0" name=""/>
        <dsp:cNvSpPr/>
      </dsp:nvSpPr>
      <dsp:spPr>
        <a:xfrm>
          <a:off x="1835695" y="300373"/>
          <a:ext cx="1057473" cy="4205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Ações PAS</a:t>
          </a:r>
        </a:p>
      </dsp:txBody>
      <dsp:txXfrm>
        <a:off x="1848012" y="312690"/>
        <a:ext cx="1032839" cy="395888"/>
      </dsp:txXfrm>
    </dsp:sp>
    <dsp:sp modelId="{FFDE92CA-4A62-487C-AED7-3EBFD67322F3}">
      <dsp:nvSpPr>
        <dsp:cNvPr id="0" name=""/>
        <dsp:cNvSpPr/>
      </dsp:nvSpPr>
      <dsp:spPr>
        <a:xfrm>
          <a:off x="3116393" y="510634"/>
          <a:ext cx="1189657" cy="981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>
              <a:solidFill>
                <a:schemeClr val="accent4">
                  <a:lumMod val="75000"/>
                </a:schemeClr>
              </a:solidFill>
            </a:rPr>
            <a:t>Orçamentárias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err="1"/>
            <a:t>Ex</a:t>
          </a:r>
          <a:r>
            <a:rPr lang="pt-BR" sz="1100" kern="1200" dirty="0"/>
            <a:t>: 12 ações</a:t>
          </a:r>
        </a:p>
      </dsp:txBody>
      <dsp:txXfrm>
        <a:off x="3138974" y="533215"/>
        <a:ext cx="1144495" cy="725795"/>
      </dsp:txXfrm>
    </dsp:sp>
    <dsp:sp modelId="{37EE6A46-CCF4-4C9C-AA30-A0493AC5AD0C}">
      <dsp:nvSpPr>
        <dsp:cNvPr id="0" name=""/>
        <dsp:cNvSpPr/>
      </dsp:nvSpPr>
      <dsp:spPr>
        <a:xfrm>
          <a:off x="3380761" y="1281591"/>
          <a:ext cx="1057473" cy="4205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Ações LOA</a:t>
          </a:r>
        </a:p>
      </dsp:txBody>
      <dsp:txXfrm>
        <a:off x="3393078" y="1293908"/>
        <a:ext cx="1032839" cy="39588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1B70C-A711-4104-B47E-39E7D5522C41}">
      <dsp:nvSpPr>
        <dsp:cNvPr id="0" name=""/>
        <dsp:cNvSpPr/>
      </dsp:nvSpPr>
      <dsp:spPr>
        <a:xfrm>
          <a:off x="504050" y="183"/>
          <a:ext cx="3541956" cy="8725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/>
            <a:t>PMS 2022-2025</a:t>
          </a:r>
        </a:p>
      </dsp:txBody>
      <dsp:txXfrm>
        <a:off x="529606" y="25739"/>
        <a:ext cx="3490844" cy="821435"/>
      </dsp:txXfrm>
    </dsp:sp>
    <dsp:sp modelId="{A9297DEB-2B99-4399-806F-C0C74FD15233}">
      <dsp:nvSpPr>
        <dsp:cNvPr id="0" name=""/>
        <dsp:cNvSpPr/>
      </dsp:nvSpPr>
      <dsp:spPr>
        <a:xfrm>
          <a:off x="858246" y="872731"/>
          <a:ext cx="354195" cy="642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977"/>
              </a:lnTo>
              <a:lnTo>
                <a:pt x="354195" y="6429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62B-E716-4F92-B413-9C9F48287873}">
      <dsp:nvSpPr>
        <dsp:cNvPr id="0" name=""/>
        <dsp:cNvSpPr/>
      </dsp:nvSpPr>
      <dsp:spPr>
        <a:xfrm>
          <a:off x="1212441" y="1295093"/>
          <a:ext cx="2852378" cy="44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DIRETRIZES</a:t>
          </a:r>
        </a:p>
      </dsp:txBody>
      <dsp:txXfrm>
        <a:off x="1225364" y="1308016"/>
        <a:ext cx="2826532" cy="415386"/>
      </dsp:txXfrm>
    </dsp:sp>
    <dsp:sp modelId="{D7242E11-4651-468A-BB41-6CBE5900D181}">
      <dsp:nvSpPr>
        <dsp:cNvPr id="0" name=""/>
        <dsp:cNvSpPr/>
      </dsp:nvSpPr>
      <dsp:spPr>
        <a:xfrm>
          <a:off x="858246" y="872731"/>
          <a:ext cx="354195" cy="1477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893"/>
              </a:lnTo>
              <a:lnTo>
                <a:pt x="354195" y="14778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E7273-5DE7-469E-A778-75ECE1DD8118}">
      <dsp:nvSpPr>
        <dsp:cNvPr id="0" name=""/>
        <dsp:cNvSpPr/>
      </dsp:nvSpPr>
      <dsp:spPr>
        <a:xfrm>
          <a:off x="1212441" y="2158686"/>
          <a:ext cx="2833267" cy="383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OBJETIVOS</a:t>
          </a:r>
        </a:p>
      </dsp:txBody>
      <dsp:txXfrm>
        <a:off x="1223684" y="2169929"/>
        <a:ext cx="2810781" cy="361389"/>
      </dsp:txXfrm>
    </dsp:sp>
    <dsp:sp modelId="{2BB8D8ED-5EF5-4EBD-8398-725095F18F0F}">
      <dsp:nvSpPr>
        <dsp:cNvPr id="0" name=""/>
        <dsp:cNvSpPr/>
      </dsp:nvSpPr>
      <dsp:spPr>
        <a:xfrm>
          <a:off x="858246" y="872731"/>
          <a:ext cx="354195" cy="2311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330"/>
              </a:lnTo>
              <a:lnTo>
                <a:pt x="354195" y="231133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995C5-0878-41FB-898B-303D18C7511F}">
      <dsp:nvSpPr>
        <dsp:cNvPr id="0" name=""/>
        <dsp:cNvSpPr/>
      </dsp:nvSpPr>
      <dsp:spPr>
        <a:xfrm>
          <a:off x="1212441" y="2964924"/>
          <a:ext cx="2860974" cy="438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INDICADORES</a:t>
          </a:r>
        </a:p>
      </dsp:txBody>
      <dsp:txXfrm>
        <a:off x="1225278" y="2977761"/>
        <a:ext cx="2835300" cy="412601"/>
      </dsp:txXfrm>
    </dsp:sp>
    <dsp:sp modelId="{BE904C55-EA84-40CC-8D7F-D64EE82B25FC}">
      <dsp:nvSpPr>
        <dsp:cNvPr id="0" name=""/>
        <dsp:cNvSpPr/>
      </dsp:nvSpPr>
      <dsp:spPr>
        <a:xfrm>
          <a:off x="858246" y="872731"/>
          <a:ext cx="354195" cy="3160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0994"/>
              </a:lnTo>
              <a:lnTo>
                <a:pt x="354195" y="31609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40895-3ABE-40BC-B26C-A868E6FDBAB5}">
      <dsp:nvSpPr>
        <dsp:cNvPr id="0" name=""/>
        <dsp:cNvSpPr/>
      </dsp:nvSpPr>
      <dsp:spPr>
        <a:xfrm>
          <a:off x="1212441" y="3825561"/>
          <a:ext cx="2880085" cy="416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METAS</a:t>
          </a:r>
        </a:p>
      </dsp:txBody>
      <dsp:txXfrm>
        <a:off x="1224635" y="3837755"/>
        <a:ext cx="2855697" cy="391942"/>
      </dsp:txXfrm>
    </dsp:sp>
    <dsp:sp modelId="{2F4493E4-B726-42C0-8125-9D5A0F5F5EC4}">
      <dsp:nvSpPr>
        <dsp:cNvPr id="0" name=""/>
        <dsp:cNvSpPr/>
      </dsp:nvSpPr>
      <dsp:spPr>
        <a:xfrm>
          <a:off x="858246" y="872731"/>
          <a:ext cx="354195" cy="3982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2352"/>
              </a:lnTo>
              <a:lnTo>
                <a:pt x="354195" y="39823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25674-35C6-4004-9C2A-083DA07EAE99}">
      <dsp:nvSpPr>
        <dsp:cNvPr id="0" name=""/>
        <dsp:cNvSpPr/>
      </dsp:nvSpPr>
      <dsp:spPr>
        <a:xfrm>
          <a:off x="1212441" y="4664252"/>
          <a:ext cx="2911225" cy="381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AÇÕES</a:t>
          </a:r>
        </a:p>
      </dsp:txBody>
      <dsp:txXfrm>
        <a:off x="1223619" y="4675430"/>
        <a:ext cx="2888869" cy="359306"/>
      </dsp:txXfrm>
    </dsp:sp>
    <dsp:sp modelId="{D6BAC4A4-42EA-43E4-A6E9-402B5A9EA582}">
      <dsp:nvSpPr>
        <dsp:cNvPr id="0" name=""/>
        <dsp:cNvSpPr/>
      </dsp:nvSpPr>
      <dsp:spPr>
        <a:xfrm>
          <a:off x="4890729" y="183"/>
          <a:ext cx="3378891" cy="90550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/>
            <a:t>PPA 2022-2025</a:t>
          </a:r>
        </a:p>
      </dsp:txBody>
      <dsp:txXfrm>
        <a:off x="4917250" y="26704"/>
        <a:ext cx="3325849" cy="852467"/>
      </dsp:txXfrm>
    </dsp:sp>
    <dsp:sp modelId="{A6C0B5F2-0BE4-434A-8565-7C4AEB83A537}">
      <dsp:nvSpPr>
        <dsp:cNvPr id="0" name=""/>
        <dsp:cNvSpPr/>
      </dsp:nvSpPr>
      <dsp:spPr>
        <a:xfrm>
          <a:off x="5228618" y="905692"/>
          <a:ext cx="337889" cy="616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208"/>
              </a:lnTo>
              <a:lnTo>
                <a:pt x="337889" y="61620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78F4A-82FB-451F-B172-182289A6D851}">
      <dsp:nvSpPr>
        <dsp:cNvPr id="0" name=""/>
        <dsp:cNvSpPr/>
      </dsp:nvSpPr>
      <dsp:spPr>
        <a:xfrm>
          <a:off x="5566507" y="1328054"/>
          <a:ext cx="2567930" cy="38769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 dirty="0"/>
        </a:p>
      </dsp:txBody>
      <dsp:txXfrm>
        <a:off x="5577862" y="1339409"/>
        <a:ext cx="2545220" cy="364983"/>
      </dsp:txXfrm>
    </dsp:sp>
    <dsp:sp modelId="{6DB59DD0-59C4-4542-9ED2-5A20ADA6D4C2}">
      <dsp:nvSpPr>
        <dsp:cNvPr id="0" name=""/>
        <dsp:cNvSpPr/>
      </dsp:nvSpPr>
      <dsp:spPr>
        <a:xfrm>
          <a:off x="5228618" y="905692"/>
          <a:ext cx="337889" cy="1450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0676"/>
              </a:lnTo>
              <a:lnTo>
                <a:pt x="337889" y="14506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03E7B-CC24-4BED-B0F8-BCCC6A962EBC}">
      <dsp:nvSpPr>
        <dsp:cNvPr id="0" name=""/>
        <dsp:cNvSpPr/>
      </dsp:nvSpPr>
      <dsp:spPr>
        <a:xfrm>
          <a:off x="5566507" y="2138109"/>
          <a:ext cx="2858433" cy="436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OBJETIVOS</a:t>
          </a:r>
        </a:p>
      </dsp:txBody>
      <dsp:txXfrm>
        <a:off x="5579292" y="2150894"/>
        <a:ext cx="2832863" cy="410948"/>
      </dsp:txXfrm>
    </dsp:sp>
    <dsp:sp modelId="{34095A08-7F01-4172-8D52-18DDF576F6CF}">
      <dsp:nvSpPr>
        <dsp:cNvPr id="0" name=""/>
        <dsp:cNvSpPr/>
      </dsp:nvSpPr>
      <dsp:spPr>
        <a:xfrm>
          <a:off x="5228618" y="905692"/>
          <a:ext cx="337889" cy="2293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3261"/>
              </a:lnTo>
              <a:lnTo>
                <a:pt x="337889" y="229326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40EF2-5FF2-4D87-9028-24F180551B49}">
      <dsp:nvSpPr>
        <dsp:cNvPr id="0" name=""/>
        <dsp:cNvSpPr/>
      </dsp:nvSpPr>
      <dsp:spPr>
        <a:xfrm>
          <a:off x="5566507" y="2996989"/>
          <a:ext cx="2814075" cy="403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INDICADORES</a:t>
          </a:r>
        </a:p>
      </dsp:txBody>
      <dsp:txXfrm>
        <a:off x="5578338" y="3008820"/>
        <a:ext cx="2790413" cy="380267"/>
      </dsp:txXfrm>
    </dsp:sp>
    <dsp:sp modelId="{7D873BFD-0786-445B-9864-BD194EFC52E4}">
      <dsp:nvSpPr>
        <dsp:cNvPr id="0" name=""/>
        <dsp:cNvSpPr/>
      </dsp:nvSpPr>
      <dsp:spPr>
        <a:xfrm>
          <a:off x="5228618" y="905692"/>
          <a:ext cx="337889" cy="3127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653"/>
              </a:lnTo>
              <a:lnTo>
                <a:pt x="337889" y="31276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08E5F-7B7F-4141-A9F8-6416992567E1}">
      <dsp:nvSpPr>
        <dsp:cNvPr id="0" name=""/>
        <dsp:cNvSpPr/>
      </dsp:nvSpPr>
      <dsp:spPr>
        <a:xfrm>
          <a:off x="5566507" y="3823280"/>
          <a:ext cx="2805506" cy="42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METAS</a:t>
          </a:r>
        </a:p>
      </dsp:txBody>
      <dsp:txXfrm>
        <a:off x="5578812" y="3835585"/>
        <a:ext cx="2780896" cy="395521"/>
      </dsp:txXfrm>
    </dsp:sp>
    <dsp:sp modelId="{3559E089-8351-4BF2-8E90-CC09B21B3CE4}">
      <dsp:nvSpPr>
        <dsp:cNvPr id="0" name=""/>
        <dsp:cNvSpPr/>
      </dsp:nvSpPr>
      <dsp:spPr>
        <a:xfrm>
          <a:off x="5228618" y="905692"/>
          <a:ext cx="337889" cy="3977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7385"/>
              </a:lnTo>
              <a:lnTo>
                <a:pt x="337889" y="39773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75424-29EE-4C54-B9C1-5DCCA4F1835C}">
      <dsp:nvSpPr>
        <dsp:cNvPr id="0" name=""/>
        <dsp:cNvSpPr/>
      </dsp:nvSpPr>
      <dsp:spPr>
        <a:xfrm>
          <a:off x="5566507" y="4665773"/>
          <a:ext cx="2815400" cy="434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AÇÕES</a:t>
          </a:r>
        </a:p>
      </dsp:txBody>
      <dsp:txXfrm>
        <a:off x="5579236" y="4678502"/>
        <a:ext cx="2789942" cy="40915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DB924-75E9-4409-8553-D709BCC57A62}">
      <dsp:nvSpPr>
        <dsp:cNvPr id="0" name=""/>
        <dsp:cNvSpPr/>
      </dsp:nvSpPr>
      <dsp:spPr>
        <a:xfrm>
          <a:off x="0" y="5591038"/>
          <a:ext cx="9108504" cy="8841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b="1" i="1" kern="1200" dirty="0">
              <a:solidFill>
                <a:schemeClr val="tx1"/>
              </a:solidFill>
            </a:rPr>
            <a:t>Prevalência de interesses corporativos/privados e descontinuidade político-administrativa.</a:t>
          </a:r>
          <a:endParaRPr lang="pt-BR" sz="2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5591038"/>
        <a:ext cx="9108504" cy="884199"/>
      </dsp:txXfrm>
    </dsp:sp>
    <dsp:sp modelId="{5C931059-61F3-43D9-8EEB-EF6BE15ABFEC}">
      <dsp:nvSpPr>
        <dsp:cNvPr id="0" name=""/>
        <dsp:cNvSpPr/>
      </dsp:nvSpPr>
      <dsp:spPr>
        <a:xfrm rot="10800000">
          <a:off x="0" y="4244401"/>
          <a:ext cx="9108504" cy="1359899"/>
        </a:xfrm>
        <a:prstGeom prst="upArrowCallout">
          <a:avLst/>
        </a:prstGeom>
        <a:solidFill>
          <a:schemeClr val="accent5">
            <a:hueOff val="1800000"/>
            <a:satOff val="-7281"/>
            <a:lumOff val="-81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b="1" i="1" kern="1200" dirty="0">
              <a:solidFill>
                <a:schemeClr val="tx1"/>
              </a:solidFill>
            </a:rPr>
            <a:t>Parcial autonomia do gestor da saúde na aplicação dos recursos.</a:t>
          </a:r>
          <a:endParaRPr lang="pt-BR" sz="2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0" y="4244401"/>
        <a:ext cx="9108504" cy="883622"/>
      </dsp:txXfrm>
    </dsp:sp>
    <dsp:sp modelId="{FA5E1091-4BB4-453F-A624-5F490C10725B}">
      <dsp:nvSpPr>
        <dsp:cNvPr id="0" name=""/>
        <dsp:cNvSpPr/>
      </dsp:nvSpPr>
      <dsp:spPr>
        <a:xfrm rot="10800000">
          <a:off x="0" y="2696731"/>
          <a:ext cx="9108504" cy="1560770"/>
        </a:xfrm>
        <a:prstGeom prst="upArrowCallout">
          <a:avLst/>
        </a:prstGeom>
        <a:solidFill>
          <a:schemeClr val="accent5">
            <a:hueOff val="3600000"/>
            <a:satOff val="-14561"/>
            <a:lumOff val="-162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b="1" i="1" kern="1200" dirty="0">
              <a:solidFill>
                <a:schemeClr val="tx1"/>
              </a:solidFill>
            </a:rPr>
            <a:t>Resistência à implementação do fundo de saúde como instrumento exclusivo da gestão dos recursos financeiros.</a:t>
          </a:r>
          <a:endParaRPr lang="pt-BR" sz="2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0" y="2696731"/>
        <a:ext cx="9108504" cy="1014142"/>
      </dsp:txXfrm>
    </dsp:sp>
    <dsp:sp modelId="{C6A7EE8C-0C6C-4639-AA94-7C2B3AA97540}">
      <dsp:nvSpPr>
        <dsp:cNvPr id="0" name=""/>
        <dsp:cNvSpPr/>
      </dsp:nvSpPr>
      <dsp:spPr>
        <a:xfrm rot="10800000">
          <a:off x="0" y="1350258"/>
          <a:ext cx="9108504" cy="1359899"/>
        </a:xfrm>
        <a:prstGeom prst="upArrowCallout">
          <a:avLst/>
        </a:prstGeom>
        <a:solidFill>
          <a:schemeClr val="accent5">
            <a:hueOff val="5400000"/>
            <a:satOff val="-21842"/>
            <a:lumOff val="-244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b="1" i="1" kern="1200" dirty="0">
              <a:solidFill>
                <a:schemeClr val="tx1"/>
              </a:solidFill>
            </a:rPr>
            <a:t>Não efetivação das conferências como espaços de decisão e priorização da vontade popular, com implicação no orçamento - fragilidade do controle social.</a:t>
          </a:r>
          <a:endParaRPr lang="pt-BR" sz="2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0" y="1350258"/>
        <a:ext cx="9108504" cy="883622"/>
      </dsp:txXfrm>
    </dsp:sp>
    <dsp:sp modelId="{4F3D1E3E-F71D-4570-BEBA-FB99D65DACA7}">
      <dsp:nvSpPr>
        <dsp:cNvPr id="0" name=""/>
        <dsp:cNvSpPr/>
      </dsp:nvSpPr>
      <dsp:spPr>
        <a:xfrm rot="10800000">
          <a:off x="0" y="3621"/>
          <a:ext cx="9108504" cy="1359899"/>
        </a:xfrm>
        <a:prstGeom prst="upArrowCallout">
          <a:avLst/>
        </a:prstGeom>
        <a:solidFill>
          <a:schemeClr val="accent5">
            <a:hueOff val="7200000"/>
            <a:satOff val="-29122"/>
            <a:lumOff val="-32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FRAGILIDADES</a:t>
          </a:r>
        </a:p>
      </dsp:txBody>
      <dsp:txXfrm rot="10800000">
        <a:off x="0" y="3621"/>
        <a:ext cx="9108504" cy="88362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C7E45-97BA-4ED4-A3FF-C7C340A0CBC6}">
      <dsp:nvSpPr>
        <dsp:cNvPr id="0" name=""/>
        <dsp:cNvSpPr/>
      </dsp:nvSpPr>
      <dsp:spPr>
        <a:xfrm>
          <a:off x="3652083" y="3513"/>
          <a:ext cx="4108593" cy="57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Norte esquecido de Goiás</a:t>
          </a:r>
        </a:p>
      </dsp:txBody>
      <dsp:txXfrm>
        <a:off x="3679919" y="31349"/>
        <a:ext cx="4052921" cy="514552"/>
      </dsp:txXfrm>
    </dsp:sp>
    <dsp:sp modelId="{98C81E1E-76FF-4E11-B99E-A8A2B552E734}">
      <dsp:nvSpPr>
        <dsp:cNvPr id="0" name=""/>
        <dsp:cNvSpPr/>
      </dsp:nvSpPr>
      <dsp:spPr>
        <a:xfrm>
          <a:off x="3652083" y="602249"/>
          <a:ext cx="4108593" cy="57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Sem quase nenhuma malha viária</a:t>
          </a:r>
        </a:p>
      </dsp:txBody>
      <dsp:txXfrm>
        <a:off x="3679919" y="630085"/>
        <a:ext cx="4052921" cy="514552"/>
      </dsp:txXfrm>
    </dsp:sp>
    <dsp:sp modelId="{C17EF943-9AF9-4804-9F49-6709450102A5}">
      <dsp:nvSpPr>
        <dsp:cNvPr id="0" name=""/>
        <dsp:cNvSpPr/>
      </dsp:nvSpPr>
      <dsp:spPr>
        <a:xfrm>
          <a:off x="3652083" y="1200985"/>
          <a:ext cx="4108593" cy="57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Agricultura de subsistências</a:t>
          </a:r>
        </a:p>
      </dsp:txBody>
      <dsp:txXfrm>
        <a:off x="3679919" y="1228821"/>
        <a:ext cx="4052921" cy="514552"/>
      </dsp:txXfrm>
    </dsp:sp>
    <dsp:sp modelId="{BCB36B2C-FC11-460E-BF3F-568E90CE848B}">
      <dsp:nvSpPr>
        <dsp:cNvPr id="0" name=""/>
        <dsp:cNvSpPr/>
      </dsp:nvSpPr>
      <dsp:spPr>
        <a:xfrm>
          <a:off x="3652083" y="1799722"/>
          <a:ext cx="4108593" cy="57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Pouquíssimos investimentos</a:t>
          </a:r>
        </a:p>
      </dsp:txBody>
      <dsp:txXfrm>
        <a:off x="3679919" y="1827558"/>
        <a:ext cx="4052921" cy="514552"/>
      </dsp:txXfrm>
    </dsp:sp>
    <dsp:sp modelId="{8C79CEBD-86FC-4734-94EB-D4BDA2118D2C}">
      <dsp:nvSpPr>
        <dsp:cNvPr id="0" name=""/>
        <dsp:cNvSpPr/>
      </dsp:nvSpPr>
      <dsp:spPr>
        <a:xfrm>
          <a:off x="3652083" y="2398458"/>
          <a:ext cx="4108593" cy="57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Comércio fraco</a:t>
          </a:r>
        </a:p>
      </dsp:txBody>
      <dsp:txXfrm>
        <a:off x="3679919" y="2426294"/>
        <a:ext cx="4052921" cy="514552"/>
      </dsp:txXfrm>
    </dsp:sp>
    <dsp:sp modelId="{65545D5C-2266-49F6-9589-8846A78DC6DB}">
      <dsp:nvSpPr>
        <dsp:cNvPr id="0" name=""/>
        <dsp:cNvSpPr/>
      </dsp:nvSpPr>
      <dsp:spPr>
        <a:xfrm>
          <a:off x="3652083" y="2997194"/>
          <a:ext cx="4108593" cy="57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Industria inexistente</a:t>
          </a:r>
        </a:p>
      </dsp:txBody>
      <dsp:txXfrm>
        <a:off x="3679919" y="3025030"/>
        <a:ext cx="4052921" cy="514552"/>
      </dsp:txXfrm>
    </dsp:sp>
    <dsp:sp modelId="{E49160B8-F101-4C5E-BD21-C9CEE1358E58}">
      <dsp:nvSpPr>
        <dsp:cNvPr id="0" name=""/>
        <dsp:cNvSpPr/>
      </dsp:nvSpPr>
      <dsp:spPr>
        <a:xfrm>
          <a:off x="3652083" y="3595930"/>
          <a:ext cx="4108593" cy="57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Araguaína, Gurupi e Porto eram as cidades/estado</a:t>
          </a:r>
        </a:p>
      </dsp:txBody>
      <dsp:txXfrm>
        <a:off x="3679919" y="3623766"/>
        <a:ext cx="4052921" cy="514552"/>
      </dsp:txXfrm>
    </dsp:sp>
    <dsp:sp modelId="{27C52169-70E5-489F-856F-BCEBABF82065}">
      <dsp:nvSpPr>
        <dsp:cNvPr id="0" name=""/>
        <dsp:cNvSpPr/>
      </dsp:nvSpPr>
      <dsp:spPr>
        <a:xfrm>
          <a:off x="3652083" y="4194666"/>
          <a:ext cx="4108593" cy="57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Alto índice de analfabetismo</a:t>
          </a:r>
        </a:p>
      </dsp:txBody>
      <dsp:txXfrm>
        <a:off x="3679919" y="4222502"/>
        <a:ext cx="4052921" cy="514552"/>
      </dsp:txXfrm>
    </dsp:sp>
    <dsp:sp modelId="{E94B7B0B-3683-4E63-A910-B01783918883}">
      <dsp:nvSpPr>
        <dsp:cNvPr id="0" name=""/>
        <dsp:cNvSpPr/>
      </dsp:nvSpPr>
      <dsp:spPr>
        <a:xfrm>
          <a:off x="3652083" y="4793402"/>
          <a:ext cx="4108593" cy="57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Poucas oportunidades</a:t>
          </a:r>
        </a:p>
      </dsp:txBody>
      <dsp:txXfrm>
        <a:off x="3679919" y="4821238"/>
        <a:ext cx="4052921" cy="514552"/>
      </dsp:txXfrm>
    </dsp:sp>
    <dsp:sp modelId="{B04C41F4-F0F9-4C41-B822-5878CDEFE776}">
      <dsp:nvSpPr>
        <dsp:cNvPr id="0" name=""/>
        <dsp:cNvSpPr/>
      </dsp:nvSpPr>
      <dsp:spPr>
        <a:xfrm>
          <a:off x="3652083" y="5392138"/>
          <a:ext cx="4108593" cy="57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Saúde (Só “Jesus” na causa)</a:t>
          </a:r>
        </a:p>
      </dsp:txBody>
      <dsp:txXfrm>
        <a:off x="3679919" y="5419974"/>
        <a:ext cx="4052921" cy="51455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E6DA7-AC89-49F9-AB9F-54A008E73B2D}">
      <dsp:nvSpPr>
        <dsp:cNvPr id="0" name=""/>
        <dsp:cNvSpPr/>
      </dsp:nvSpPr>
      <dsp:spPr>
        <a:xfrm>
          <a:off x="0" y="21759"/>
          <a:ext cx="4600128" cy="1979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Apenas 27 pontos de atenção das antigas OSEGO, FESP e FUNASA ao longo da Belém –Brasília.</a:t>
          </a:r>
        </a:p>
      </dsp:txBody>
      <dsp:txXfrm>
        <a:off x="96638" y="118397"/>
        <a:ext cx="4406852" cy="1786363"/>
      </dsp:txXfrm>
    </dsp:sp>
    <dsp:sp modelId="{0DC0000E-EC11-4DFA-BBE6-ECFEFA73E219}">
      <dsp:nvSpPr>
        <dsp:cNvPr id="0" name=""/>
        <dsp:cNvSpPr/>
      </dsp:nvSpPr>
      <dsp:spPr>
        <a:xfrm>
          <a:off x="0" y="2070519"/>
          <a:ext cx="4600128" cy="1979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/>
            <a:t>60 leitos hospitalares para cerca de 900.000hab.</a:t>
          </a:r>
        </a:p>
      </dsp:txBody>
      <dsp:txXfrm>
        <a:off x="96638" y="2167157"/>
        <a:ext cx="4406852" cy="1786363"/>
      </dsp:txXfrm>
    </dsp:sp>
    <dsp:sp modelId="{5B272C78-AED7-4944-807A-94B08CBFF250}">
      <dsp:nvSpPr>
        <dsp:cNvPr id="0" name=""/>
        <dsp:cNvSpPr/>
      </dsp:nvSpPr>
      <dsp:spPr>
        <a:xfrm>
          <a:off x="0" y="4119279"/>
          <a:ext cx="4600128" cy="1979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/>
            <a:t>Mortalidade Infantil de 65,17/1.000NV (1985). </a:t>
          </a:r>
        </a:p>
      </dsp:txBody>
      <dsp:txXfrm>
        <a:off x="96638" y="4215917"/>
        <a:ext cx="4406852" cy="1786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3B514-7578-4F60-81FF-C3201FCB72EE}">
      <dsp:nvSpPr>
        <dsp:cNvPr id="0" name=""/>
        <dsp:cNvSpPr/>
      </dsp:nvSpPr>
      <dsp:spPr>
        <a:xfrm>
          <a:off x="0" y="1771396"/>
          <a:ext cx="9144000" cy="236186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57843-F947-422B-B8F0-A3B30DBAE66A}">
      <dsp:nvSpPr>
        <dsp:cNvPr id="0" name=""/>
        <dsp:cNvSpPr/>
      </dsp:nvSpPr>
      <dsp:spPr>
        <a:xfrm>
          <a:off x="3538" y="0"/>
          <a:ext cx="2451199" cy="236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no âmbito da </a:t>
          </a:r>
          <a:r>
            <a:rPr lang="pt-BR" sz="2500" b="1" u="sng" kern="1200" dirty="0"/>
            <a:t>União</a:t>
          </a:r>
          <a:r>
            <a:rPr lang="pt-BR" sz="2500" kern="1200" dirty="0"/>
            <a:t>, pelo Ministério da Saúde</a:t>
          </a:r>
        </a:p>
      </dsp:txBody>
      <dsp:txXfrm>
        <a:off x="3538" y="0"/>
        <a:ext cx="2451199" cy="2361862"/>
      </dsp:txXfrm>
    </dsp:sp>
    <dsp:sp modelId="{78EEB42E-3543-4D23-84CD-BFF0C7E179AD}">
      <dsp:nvSpPr>
        <dsp:cNvPr id="0" name=""/>
        <dsp:cNvSpPr/>
      </dsp:nvSpPr>
      <dsp:spPr>
        <a:xfrm>
          <a:off x="933905" y="2657095"/>
          <a:ext cx="590465" cy="590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C2540-90E2-44AC-93E0-62A13CE91E8D}">
      <dsp:nvSpPr>
        <dsp:cNvPr id="0" name=""/>
        <dsp:cNvSpPr/>
      </dsp:nvSpPr>
      <dsp:spPr>
        <a:xfrm>
          <a:off x="2577297" y="3312370"/>
          <a:ext cx="3075004" cy="236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no âmbito dos </a:t>
          </a:r>
          <a:r>
            <a:rPr lang="pt-BR" sz="2500" b="1" u="sng" kern="1200" dirty="0"/>
            <a:t>Estados e do Distrito Federal</a:t>
          </a:r>
          <a:r>
            <a:rPr lang="pt-BR" sz="2500" kern="1200" dirty="0"/>
            <a:t>, pela respectiva Secretaria de Saúde</a:t>
          </a:r>
        </a:p>
      </dsp:txBody>
      <dsp:txXfrm>
        <a:off x="2577297" y="3312370"/>
        <a:ext cx="3075004" cy="2361862"/>
      </dsp:txXfrm>
    </dsp:sp>
    <dsp:sp modelId="{B8F608F1-0872-4803-8F63-DCF3E494D15A}">
      <dsp:nvSpPr>
        <dsp:cNvPr id="0" name=""/>
        <dsp:cNvSpPr/>
      </dsp:nvSpPr>
      <dsp:spPr>
        <a:xfrm>
          <a:off x="3819567" y="2657095"/>
          <a:ext cx="590465" cy="590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F9968-017C-4B6A-8C05-A76A714B3DB0}">
      <dsp:nvSpPr>
        <dsp:cNvPr id="0" name=""/>
        <dsp:cNvSpPr/>
      </dsp:nvSpPr>
      <dsp:spPr>
        <a:xfrm>
          <a:off x="5615608" y="216015"/>
          <a:ext cx="2451199" cy="236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no âmbito dos </a:t>
          </a:r>
          <a:r>
            <a:rPr lang="pt-BR" sz="2500" b="1" u="sng" kern="1200" dirty="0"/>
            <a:t>Municípios</a:t>
          </a:r>
          <a:r>
            <a:rPr lang="pt-BR" sz="2500" kern="1200" dirty="0"/>
            <a:t>, pela respectiva Secretaria de Saúde</a:t>
          </a:r>
        </a:p>
      </dsp:txBody>
      <dsp:txXfrm>
        <a:off x="5615608" y="216015"/>
        <a:ext cx="2451199" cy="2361862"/>
      </dsp:txXfrm>
    </dsp:sp>
    <dsp:sp modelId="{65E46310-3B41-4834-95FA-D5EA8F823EFD}">
      <dsp:nvSpPr>
        <dsp:cNvPr id="0" name=""/>
        <dsp:cNvSpPr/>
      </dsp:nvSpPr>
      <dsp:spPr>
        <a:xfrm>
          <a:off x="6705229" y="2657095"/>
          <a:ext cx="590465" cy="590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851C6-3595-4970-AA5F-2A23FE494881}">
      <dsp:nvSpPr>
        <dsp:cNvPr id="0" name=""/>
        <dsp:cNvSpPr/>
      </dsp:nvSpPr>
      <dsp:spPr>
        <a:xfrm>
          <a:off x="0" y="0"/>
          <a:ext cx="5472607" cy="54726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83E5AF-27EE-4D09-B36B-FDF2DE02CC00}">
      <dsp:nvSpPr>
        <dsp:cNvPr id="0" name=""/>
        <dsp:cNvSpPr/>
      </dsp:nvSpPr>
      <dsp:spPr>
        <a:xfrm>
          <a:off x="2736303" y="0"/>
          <a:ext cx="7272808" cy="54726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i="1" kern="1200" dirty="0"/>
            <a:t>O orçamento da Seguridade Social destinará ao SUS, de acordo com a receita estimada, </a:t>
          </a:r>
          <a:r>
            <a:rPr lang="pt-BR" sz="2600" b="1" i="1" u="sng" kern="1200" dirty="0"/>
            <a:t>os recursos necessários à realização de suas finalidades</a:t>
          </a:r>
          <a:r>
            <a:rPr lang="pt-BR" sz="2600" b="1" i="1" kern="1200" dirty="0"/>
            <a:t>...</a:t>
          </a:r>
          <a:endParaRPr lang="pt-BR" sz="2600" kern="1200" dirty="0"/>
        </a:p>
      </dsp:txBody>
      <dsp:txXfrm>
        <a:off x="2736303" y="0"/>
        <a:ext cx="7272808" cy="1641785"/>
      </dsp:txXfrm>
    </dsp:sp>
    <dsp:sp modelId="{619556EA-FD1B-48D0-B89B-815EFB9BC55B}">
      <dsp:nvSpPr>
        <dsp:cNvPr id="0" name=""/>
        <dsp:cNvSpPr/>
      </dsp:nvSpPr>
      <dsp:spPr>
        <a:xfrm>
          <a:off x="957708" y="1641785"/>
          <a:ext cx="3557191" cy="35571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1EC4C6-436E-498F-82E6-B0E6A624CE6A}">
      <dsp:nvSpPr>
        <dsp:cNvPr id="0" name=""/>
        <dsp:cNvSpPr/>
      </dsp:nvSpPr>
      <dsp:spPr>
        <a:xfrm>
          <a:off x="2736303" y="1641785"/>
          <a:ext cx="7272808" cy="35571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i="1" kern="1200" dirty="0"/>
            <a:t>As receitas geradas no âmbito do SUS serão creditadas diretamente em </a:t>
          </a:r>
          <a:r>
            <a:rPr lang="pt-BR" sz="2600" b="1" i="1" u="sng" kern="1200" dirty="0"/>
            <a:t>conta especial movimentadas pela sua direção</a:t>
          </a:r>
          <a:r>
            <a:rPr lang="pt-BR" sz="2600" b="1" i="1" kern="1200" dirty="0"/>
            <a:t> na esfera de poder onde forem arrecadadas.</a:t>
          </a:r>
          <a:endParaRPr lang="pt-BR" sz="2600" kern="1200" dirty="0"/>
        </a:p>
      </dsp:txBody>
      <dsp:txXfrm>
        <a:off x="2736303" y="1641785"/>
        <a:ext cx="7272808" cy="1641780"/>
      </dsp:txXfrm>
    </dsp:sp>
    <dsp:sp modelId="{FDC9BC78-CEBF-4BBC-B6C1-1D1A4AFBDEC5}">
      <dsp:nvSpPr>
        <dsp:cNvPr id="0" name=""/>
        <dsp:cNvSpPr/>
      </dsp:nvSpPr>
      <dsp:spPr>
        <a:xfrm>
          <a:off x="1915413" y="3283566"/>
          <a:ext cx="1641780" cy="16417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640C39-5605-49DA-8E85-863580CD87BA}">
      <dsp:nvSpPr>
        <dsp:cNvPr id="0" name=""/>
        <dsp:cNvSpPr/>
      </dsp:nvSpPr>
      <dsp:spPr>
        <a:xfrm>
          <a:off x="2736303" y="3283566"/>
          <a:ext cx="7272808" cy="16417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i="1" kern="1200" dirty="0"/>
            <a:t>Os recursos financeiros do SUS serão depositados em conta especial, em cada esfera de sua atuação, e </a:t>
          </a:r>
          <a:r>
            <a:rPr lang="pt-BR" sz="2600" b="1" i="1" u="sng" kern="1200" dirty="0"/>
            <a:t>movimentados sob fiscalização do respectivo conselho de saúde</a:t>
          </a:r>
          <a:r>
            <a:rPr lang="pt-BR" sz="2600" b="1" i="1" kern="1200" dirty="0"/>
            <a:t>.</a:t>
          </a:r>
          <a:endParaRPr lang="pt-BR" sz="2600" kern="1200" dirty="0"/>
        </a:p>
      </dsp:txBody>
      <dsp:txXfrm>
        <a:off x="2736303" y="3283566"/>
        <a:ext cx="7272808" cy="1641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4C99E-F670-49DC-84C9-A914C71C6E4B}">
      <dsp:nvSpPr>
        <dsp:cNvPr id="0" name=""/>
        <dsp:cNvSpPr/>
      </dsp:nvSpPr>
      <dsp:spPr>
        <a:xfrm>
          <a:off x="1982581" y="0"/>
          <a:ext cx="5254724" cy="525472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4C0C77-89A6-4363-9DF1-9170A774BC36}">
      <dsp:nvSpPr>
        <dsp:cNvPr id="0" name=""/>
        <dsp:cNvSpPr/>
      </dsp:nvSpPr>
      <dsp:spPr>
        <a:xfrm>
          <a:off x="4609943" y="443142"/>
          <a:ext cx="3415570" cy="1719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i="1" kern="1200" dirty="0"/>
            <a:t>UNIÃO: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1" kern="1200" dirty="0"/>
            <a:t>montante do recurso orçamentário empenhado no ano anterior, corrigido pela variação nominal do PIB.</a:t>
          </a:r>
          <a:endParaRPr lang="pt-BR" sz="2000" kern="1200" dirty="0"/>
        </a:p>
      </dsp:txBody>
      <dsp:txXfrm>
        <a:off x="4693869" y="527068"/>
        <a:ext cx="3247718" cy="1551375"/>
      </dsp:txXfrm>
    </dsp:sp>
    <dsp:sp modelId="{CAE59E2D-A5AC-4C1B-BE28-3170FAEDADA3}">
      <dsp:nvSpPr>
        <dsp:cNvPr id="0" name=""/>
        <dsp:cNvSpPr/>
      </dsp:nvSpPr>
      <dsp:spPr>
        <a:xfrm>
          <a:off x="4609943" y="2476025"/>
          <a:ext cx="3415570" cy="11247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i="1" kern="1200" dirty="0"/>
            <a:t>ESTADOS: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i="1" kern="1200" dirty="0"/>
            <a:t>12% da </a:t>
          </a:r>
          <a:r>
            <a:rPr lang="pt-BR" sz="2400" b="1" i="1" kern="1200" dirty="0" smtClean="0"/>
            <a:t>arrecadação dos impostos</a:t>
          </a:r>
          <a:endParaRPr lang="pt-BR" sz="2400" kern="1200" dirty="0"/>
        </a:p>
      </dsp:txBody>
      <dsp:txXfrm>
        <a:off x="4664851" y="2530933"/>
        <a:ext cx="3305754" cy="1014980"/>
      </dsp:txXfrm>
    </dsp:sp>
    <dsp:sp modelId="{3EC7E999-31AD-4998-A445-F7AA5E77D61F}">
      <dsp:nvSpPr>
        <dsp:cNvPr id="0" name=""/>
        <dsp:cNvSpPr/>
      </dsp:nvSpPr>
      <dsp:spPr>
        <a:xfrm>
          <a:off x="4609943" y="3785877"/>
          <a:ext cx="3415570" cy="11507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i="1" kern="1200" dirty="0"/>
            <a:t>MUNICÍPIOS: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i="1" kern="1200" dirty="0"/>
            <a:t> 15% da </a:t>
          </a:r>
          <a:r>
            <a:rPr lang="pt-BR" sz="2400" b="1" i="1" kern="1200" dirty="0" smtClean="0"/>
            <a:t>arrecadação dos impostos</a:t>
          </a:r>
          <a:endParaRPr lang="pt-BR" sz="2400" kern="1200" dirty="0"/>
        </a:p>
      </dsp:txBody>
      <dsp:txXfrm>
        <a:off x="4666118" y="3842052"/>
        <a:ext cx="3303220" cy="1038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74A1E-BAE3-4D62-93B8-C338596684A0}">
      <dsp:nvSpPr>
        <dsp:cNvPr id="0" name=""/>
        <dsp:cNvSpPr/>
      </dsp:nvSpPr>
      <dsp:spPr>
        <a:xfrm rot="21233554">
          <a:off x="0" y="1707381"/>
          <a:ext cx="3755231" cy="234701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3EEA5-9DF2-4DFD-8859-FB91A0A95D5B}">
      <dsp:nvSpPr>
        <dsp:cNvPr id="0" name=""/>
        <dsp:cNvSpPr/>
      </dsp:nvSpPr>
      <dsp:spPr>
        <a:xfrm>
          <a:off x="2627784" y="895647"/>
          <a:ext cx="752801" cy="644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CC961-7192-4175-BCC4-2C47DC225C69}">
      <dsp:nvSpPr>
        <dsp:cNvPr id="0" name=""/>
        <dsp:cNvSpPr/>
      </dsp:nvSpPr>
      <dsp:spPr>
        <a:xfrm>
          <a:off x="107497" y="900093"/>
          <a:ext cx="2995127" cy="1011910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47247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/>
            <a:t>RECURSOS MÍNIMOS</a:t>
          </a:r>
        </a:p>
      </dsp:txBody>
      <dsp:txXfrm>
        <a:off x="156894" y="949490"/>
        <a:ext cx="2896333" cy="9131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97E1C-7039-4B3B-8E8D-766F2C93E17D}">
      <dsp:nvSpPr>
        <dsp:cNvPr id="0" name=""/>
        <dsp:cNvSpPr/>
      </dsp:nvSpPr>
      <dsp:spPr>
        <a:xfrm>
          <a:off x="-5671611" y="-868182"/>
          <a:ext cx="6752541" cy="6752541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762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279D4-E60B-4E09-A782-28FFCD897915}">
      <dsp:nvSpPr>
        <dsp:cNvPr id="0" name=""/>
        <dsp:cNvSpPr/>
      </dsp:nvSpPr>
      <dsp:spPr>
        <a:xfrm>
          <a:off x="402800" y="264151"/>
          <a:ext cx="8960022" cy="5281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82" tIns="50800" rIns="50800" bIns="508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Fundo de Saúde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402800" y="264151"/>
        <a:ext cx="8960022" cy="528103"/>
      </dsp:txXfrm>
    </dsp:sp>
    <dsp:sp modelId="{356AB08A-2E48-4B71-BC04-13C83DB48E74}">
      <dsp:nvSpPr>
        <dsp:cNvPr id="0" name=""/>
        <dsp:cNvSpPr/>
      </dsp:nvSpPr>
      <dsp:spPr>
        <a:xfrm>
          <a:off x="72735" y="198138"/>
          <a:ext cx="660128" cy="66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1E846D-0995-4B5D-83AE-50301CA252AC}">
      <dsp:nvSpPr>
        <dsp:cNvPr id="0" name=""/>
        <dsp:cNvSpPr/>
      </dsp:nvSpPr>
      <dsp:spPr>
        <a:xfrm>
          <a:off x="837201" y="984331"/>
          <a:ext cx="8525621" cy="671852"/>
        </a:xfrm>
        <a:prstGeom prst="rect">
          <a:avLst/>
        </a:prstGeom>
        <a:gradFill rotWithShape="0">
          <a:gsLst>
            <a:gs pos="0">
              <a:schemeClr val="accent5">
                <a:hueOff val="1440000"/>
                <a:satOff val="-5824"/>
                <a:lumOff val="-6510"/>
                <a:alphaOff val="0"/>
                <a:shade val="51000"/>
                <a:satMod val="130000"/>
              </a:schemeClr>
            </a:gs>
            <a:gs pos="80000">
              <a:schemeClr val="accent5">
                <a:hueOff val="1440000"/>
                <a:satOff val="-5824"/>
                <a:lumOff val="-6510"/>
                <a:alphaOff val="0"/>
                <a:shade val="93000"/>
                <a:satMod val="130000"/>
              </a:schemeClr>
            </a:gs>
            <a:gs pos="100000">
              <a:schemeClr val="accent5">
                <a:hueOff val="1440000"/>
                <a:satOff val="-5824"/>
                <a:lumOff val="-65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82" tIns="50800" rIns="50800" bIns="508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Conselho de Saúde, </a:t>
          </a:r>
          <a:r>
            <a:rPr lang="pt-BR" sz="2000" kern="1200" dirty="0">
              <a:solidFill>
                <a:schemeClr val="tx1"/>
              </a:solidFill>
            </a:rPr>
            <a:t>com composição paritária de acordo com o Decreto n° 99.438/1990</a:t>
          </a:r>
        </a:p>
      </dsp:txBody>
      <dsp:txXfrm>
        <a:off x="837201" y="984331"/>
        <a:ext cx="8525621" cy="671852"/>
      </dsp:txXfrm>
    </dsp:sp>
    <dsp:sp modelId="{A4B6366B-301E-4CA8-9F61-FDBF52834D4C}">
      <dsp:nvSpPr>
        <dsp:cNvPr id="0" name=""/>
        <dsp:cNvSpPr/>
      </dsp:nvSpPr>
      <dsp:spPr>
        <a:xfrm>
          <a:off x="507136" y="990193"/>
          <a:ext cx="660128" cy="66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440000"/>
              <a:satOff val="-5824"/>
              <a:lumOff val="-65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84F87B-15FD-45AD-85DD-DDE2168A069B}">
      <dsp:nvSpPr>
        <dsp:cNvPr id="0" name=""/>
        <dsp:cNvSpPr/>
      </dsp:nvSpPr>
      <dsp:spPr>
        <a:xfrm>
          <a:off x="1035841" y="1848260"/>
          <a:ext cx="8326980" cy="528103"/>
        </a:xfrm>
        <a:prstGeom prst="rect">
          <a:avLst/>
        </a:prstGeom>
        <a:gradFill rotWithShape="0">
          <a:gsLst>
            <a:gs pos="0">
              <a:schemeClr val="accent5">
                <a:hueOff val="2880000"/>
                <a:satOff val="-11649"/>
                <a:lumOff val="-13020"/>
                <a:alphaOff val="0"/>
                <a:shade val="51000"/>
                <a:satMod val="130000"/>
              </a:schemeClr>
            </a:gs>
            <a:gs pos="80000">
              <a:schemeClr val="accent5">
                <a:hueOff val="2880000"/>
                <a:satOff val="-11649"/>
                <a:lumOff val="-13020"/>
                <a:alphaOff val="0"/>
                <a:shade val="93000"/>
                <a:satMod val="130000"/>
              </a:schemeClr>
            </a:gs>
            <a:gs pos="100000">
              <a:schemeClr val="accent5">
                <a:hueOff val="2880000"/>
                <a:satOff val="-11649"/>
                <a:lumOff val="-13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82" tIns="50800" rIns="50800" bIns="508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Plano de saúde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035841" y="1848260"/>
        <a:ext cx="8326980" cy="528103"/>
      </dsp:txXfrm>
    </dsp:sp>
    <dsp:sp modelId="{A460AC74-33B0-4F02-84D0-70E3682EF0CC}">
      <dsp:nvSpPr>
        <dsp:cNvPr id="0" name=""/>
        <dsp:cNvSpPr/>
      </dsp:nvSpPr>
      <dsp:spPr>
        <a:xfrm>
          <a:off x="705777" y="1782247"/>
          <a:ext cx="660128" cy="66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880000"/>
              <a:satOff val="-11649"/>
              <a:lumOff val="-130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49119D-0176-438A-B793-9F3B84580ABE}">
      <dsp:nvSpPr>
        <dsp:cNvPr id="0" name=""/>
        <dsp:cNvSpPr/>
      </dsp:nvSpPr>
      <dsp:spPr>
        <a:xfrm>
          <a:off x="1035841" y="2567368"/>
          <a:ext cx="8326980" cy="672993"/>
        </a:xfrm>
        <a:prstGeom prst="rect">
          <a:avLst/>
        </a:prstGeom>
        <a:gradFill rotWithShape="0">
          <a:gsLst>
            <a:gs pos="0">
              <a:schemeClr val="accent5">
                <a:hueOff val="4320000"/>
                <a:satOff val="-17473"/>
                <a:lumOff val="-19529"/>
                <a:alphaOff val="0"/>
                <a:shade val="51000"/>
                <a:satMod val="130000"/>
              </a:schemeClr>
            </a:gs>
            <a:gs pos="80000">
              <a:schemeClr val="accent5">
                <a:hueOff val="4320000"/>
                <a:satOff val="-17473"/>
                <a:lumOff val="-19529"/>
                <a:alphaOff val="0"/>
                <a:shade val="93000"/>
                <a:satMod val="130000"/>
              </a:schemeClr>
            </a:gs>
            <a:gs pos="100000">
              <a:schemeClr val="accent5">
                <a:hueOff val="4320000"/>
                <a:satOff val="-17473"/>
                <a:lumOff val="-19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82" tIns="50800" rIns="50800" bIns="508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Relatórios de gestão </a:t>
          </a:r>
          <a:r>
            <a:rPr lang="pt-BR" sz="2000" kern="1200" dirty="0">
              <a:solidFill>
                <a:schemeClr val="tx1"/>
              </a:solidFill>
            </a:rPr>
            <a:t>que permitam o controle de que trata o § 4° do art. 33 da Lei n° 8.080/1990</a:t>
          </a:r>
        </a:p>
      </dsp:txBody>
      <dsp:txXfrm>
        <a:off x="1035841" y="2567368"/>
        <a:ext cx="8326980" cy="672993"/>
      </dsp:txXfrm>
    </dsp:sp>
    <dsp:sp modelId="{4DEE8259-FA56-48D4-810D-1849730CC733}">
      <dsp:nvSpPr>
        <dsp:cNvPr id="0" name=""/>
        <dsp:cNvSpPr/>
      </dsp:nvSpPr>
      <dsp:spPr>
        <a:xfrm>
          <a:off x="705777" y="2573800"/>
          <a:ext cx="660128" cy="66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320000"/>
              <a:satOff val="-17473"/>
              <a:lumOff val="-195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AA2228-FBFA-4CB0-94EF-A68D6C88174E}">
      <dsp:nvSpPr>
        <dsp:cNvPr id="0" name=""/>
        <dsp:cNvSpPr/>
      </dsp:nvSpPr>
      <dsp:spPr>
        <a:xfrm>
          <a:off x="837201" y="3431867"/>
          <a:ext cx="8525621" cy="528103"/>
        </a:xfrm>
        <a:prstGeom prst="rect">
          <a:avLst/>
        </a:prstGeom>
        <a:gradFill rotWithShape="0">
          <a:gsLst>
            <a:gs pos="0">
              <a:schemeClr val="accent5">
                <a:hueOff val="5760000"/>
                <a:satOff val="-23298"/>
                <a:lumOff val="-26039"/>
                <a:alphaOff val="0"/>
                <a:shade val="51000"/>
                <a:satMod val="130000"/>
              </a:schemeClr>
            </a:gs>
            <a:gs pos="80000">
              <a:schemeClr val="accent5">
                <a:hueOff val="5760000"/>
                <a:satOff val="-23298"/>
                <a:lumOff val="-26039"/>
                <a:alphaOff val="0"/>
                <a:shade val="93000"/>
                <a:satMod val="130000"/>
              </a:schemeClr>
            </a:gs>
            <a:gs pos="100000">
              <a:schemeClr val="accent5">
                <a:hueOff val="5760000"/>
                <a:satOff val="-23298"/>
                <a:lumOff val="-26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82" tIns="50800" rIns="50800" bIns="508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Contrapartida</a:t>
          </a:r>
          <a:r>
            <a:rPr lang="pt-BR" sz="2000" kern="1200" dirty="0">
              <a:solidFill>
                <a:schemeClr val="tx1"/>
              </a:solidFill>
            </a:rPr>
            <a:t> de recursos para a saúde no respectivo orçamento</a:t>
          </a:r>
        </a:p>
      </dsp:txBody>
      <dsp:txXfrm>
        <a:off x="837201" y="3431867"/>
        <a:ext cx="8525621" cy="528103"/>
      </dsp:txXfrm>
    </dsp:sp>
    <dsp:sp modelId="{B3E7DEFA-9A14-450F-9D96-1058DAD115CE}">
      <dsp:nvSpPr>
        <dsp:cNvPr id="0" name=""/>
        <dsp:cNvSpPr/>
      </dsp:nvSpPr>
      <dsp:spPr>
        <a:xfrm>
          <a:off x="507136" y="3365854"/>
          <a:ext cx="660128" cy="66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760000"/>
              <a:satOff val="-23298"/>
              <a:lumOff val="-260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7CC0D9-D9A7-4279-8342-01A719ECDCE6}">
      <dsp:nvSpPr>
        <dsp:cNvPr id="0" name=""/>
        <dsp:cNvSpPr/>
      </dsp:nvSpPr>
      <dsp:spPr>
        <a:xfrm>
          <a:off x="402800" y="4151410"/>
          <a:ext cx="8960022" cy="673125"/>
        </a:xfrm>
        <a:prstGeom prst="rect">
          <a:avLst/>
        </a:prstGeom>
        <a:gradFill rotWithShape="0">
          <a:gsLst>
            <a:gs pos="0">
              <a:schemeClr val="accent5">
                <a:hueOff val="7200000"/>
                <a:satOff val="-29122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7200000"/>
                <a:satOff val="-29122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7200000"/>
                <a:satOff val="-29122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82" tIns="50800" rIns="50800" bIns="508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Comissão de elaboração do PCCS</a:t>
          </a:r>
          <a:r>
            <a:rPr lang="pt-BR" sz="2000" kern="1200" dirty="0">
              <a:solidFill>
                <a:schemeClr val="tx1"/>
              </a:solidFill>
            </a:rPr>
            <a:t>, previsto o prazo de dois anos para sua implantação</a:t>
          </a:r>
        </a:p>
      </dsp:txBody>
      <dsp:txXfrm>
        <a:off x="402800" y="4151410"/>
        <a:ext cx="8960022" cy="673125"/>
      </dsp:txXfrm>
    </dsp:sp>
    <dsp:sp modelId="{AD80BA90-9754-4AC7-976E-D13FA4ADB455}">
      <dsp:nvSpPr>
        <dsp:cNvPr id="0" name=""/>
        <dsp:cNvSpPr/>
      </dsp:nvSpPr>
      <dsp:spPr>
        <a:xfrm>
          <a:off x="72735" y="4157909"/>
          <a:ext cx="660128" cy="66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200000"/>
              <a:satOff val="-29122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97E1C-7039-4B3B-8E8D-766F2C93E17D}">
      <dsp:nvSpPr>
        <dsp:cNvPr id="0" name=""/>
        <dsp:cNvSpPr/>
      </dsp:nvSpPr>
      <dsp:spPr>
        <a:xfrm>
          <a:off x="-4558638" y="-698981"/>
          <a:ext cx="5430410" cy="5430410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762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279D4-E60B-4E09-A782-28FFCD897915}">
      <dsp:nvSpPr>
        <dsp:cNvPr id="0" name=""/>
        <dsp:cNvSpPr/>
      </dsp:nvSpPr>
      <dsp:spPr>
        <a:xfrm>
          <a:off x="560663" y="403244"/>
          <a:ext cx="8493152" cy="8064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151" tIns="81280" rIns="81280" bIns="8128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>
              <a:solidFill>
                <a:schemeClr val="tx1"/>
              </a:solidFill>
              <a:latin typeface="+mn-lt"/>
            </a:rPr>
            <a:t>Fundo de Saúde</a:t>
          </a:r>
          <a:endParaRPr lang="pt-BR" sz="3200" kern="1200" dirty="0">
            <a:solidFill>
              <a:schemeClr val="tx1"/>
            </a:solidFill>
            <a:latin typeface="+mn-lt"/>
          </a:endParaRPr>
        </a:p>
      </dsp:txBody>
      <dsp:txXfrm>
        <a:off x="560663" y="403244"/>
        <a:ext cx="8493152" cy="806489"/>
      </dsp:txXfrm>
    </dsp:sp>
    <dsp:sp modelId="{356AB08A-2E48-4B71-BC04-13C83DB48E74}">
      <dsp:nvSpPr>
        <dsp:cNvPr id="0" name=""/>
        <dsp:cNvSpPr/>
      </dsp:nvSpPr>
      <dsp:spPr>
        <a:xfrm>
          <a:off x="56607" y="302433"/>
          <a:ext cx="1008111" cy="1008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1E846D-0995-4B5D-83AE-50301CA252AC}">
      <dsp:nvSpPr>
        <dsp:cNvPr id="0" name=""/>
        <dsp:cNvSpPr/>
      </dsp:nvSpPr>
      <dsp:spPr>
        <a:xfrm>
          <a:off x="853822" y="1503215"/>
          <a:ext cx="8199993" cy="1026016"/>
        </a:xfrm>
        <a:prstGeom prst="rect">
          <a:avLst/>
        </a:prstGeom>
        <a:gradFill rotWithShape="0">
          <a:gsLst>
            <a:gs pos="0">
              <a:schemeClr val="accent5">
                <a:hueOff val="3600000"/>
                <a:satOff val="-14561"/>
                <a:lumOff val="-16274"/>
                <a:alphaOff val="0"/>
                <a:shade val="51000"/>
                <a:satMod val="130000"/>
              </a:schemeClr>
            </a:gs>
            <a:gs pos="80000">
              <a:schemeClr val="accent5">
                <a:hueOff val="3600000"/>
                <a:satOff val="-14561"/>
                <a:lumOff val="-16274"/>
                <a:alphaOff val="0"/>
                <a:shade val="93000"/>
                <a:satMod val="130000"/>
              </a:schemeClr>
            </a:gs>
            <a:gs pos="100000">
              <a:schemeClr val="accent5">
                <a:hueOff val="3600000"/>
                <a:satOff val="-14561"/>
                <a:lumOff val="-1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151" tIns="81280" rIns="81280" bIns="8128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>
              <a:solidFill>
                <a:schemeClr val="tx1"/>
              </a:solidFill>
              <a:latin typeface="+mn-lt"/>
            </a:rPr>
            <a:t>Conselho de Saúde</a:t>
          </a:r>
          <a:endParaRPr lang="pt-BR" sz="3200" kern="1200" dirty="0">
            <a:solidFill>
              <a:schemeClr val="tx1"/>
            </a:solidFill>
            <a:latin typeface="+mn-lt"/>
          </a:endParaRPr>
        </a:p>
      </dsp:txBody>
      <dsp:txXfrm>
        <a:off x="853822" y="1503215"/>
        <a:ext cx="8199993" cy="1026016"/>
      </dsp:txXfrm>
    </dsp:sp>
    <dsp:sp modelId="{A4B6366B-301E-4CA8-9F61-FDBF52834D4C}">
      <dsp:nvSpPr>
        <dsp:cNvPr id="0" name=""/>
        <dsp:cNvSpPr/>
      </dsp:nvSpPr>
      <dsp:spPr>
        <a:xfrm>
          <a:off x="349766" y="1512167"/>
          <a:ext cx="1008111" cy="1008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600000"/>
              <a:satOff val="-14561"/>
              <a:lumOff val="-162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84F87B-15FD-45AD-85DD-DDE2168A069B}">
      <dsp:nvSpPr>
        <dsp:cNvPr id="0" name=""/>
        <dsp:cNvSpPr/>
      </dsp:nvSpPr>
      <dsp:spPr>
        <a:xfrm>
          <a:off x="560663" y="2822713"/>
          <a:ext cx="8493152" cy="806489"/>
        </a:xfrm>
        <a:prstGeom prst="rect">
          <a:avLst/>
        </a:prstGeom>
        <a:gradFill rotWithShape="0">
          <a:gsLst>
            <a:gs pos="0">
              <a:schemeClr val="accent5">
                <a:hueOff val="7200000"/>
                <a:satOff val="-29122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7200000"/>
                <a:satOff val="-29122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7200000"/>
                <a:satOff val="-29122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151" tIns="81280" rIns="81280" bIns="8128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>
              <a:solidFill>
                <a:schemeClr val="tx1"/>
              </a:solidFill>
              <a:latin typeface="+mn-lt"/>
            </a:rPr>
            <a:t>Plano de saúde </a:t>
          </a:r>
          <a:endParaRPr lang="pt-BR" sz="3200" kern="1200" dirty="0">
            <a:solidFill>
              <a:schemeClr val="tx1"/>
            </a:solidFill>
            <a:latin typeface="+mn-lt"/>
          </a:endParaRPr>
        </a:p>
      </dsp:txBody>
      <dsp:txXfrm>
        <a:off x="560663" y="2822713"/>
        <a:ext cx="8493152" cy="806489"/>
      </dsp:txXfrm>
    </dsp:sp>
    <dsp:sp modelId="{A460AC74-33B0-4F02-84D0-70E3682EF0CC}">
      <dsp:nvSpPr>
        <dsp:cNvPr id="0" name=""/>
        <dsp:cNvSpPr/>
      </dsp:nvSpPr>
      <dsp:spPr>
        <a:xfrm>
          <a:off x="56607" y="2721902"/>
          <a:ext cx="1008111" cy="1008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200000"/>
              <a:satOff val="-29122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97E1C-7039-4B3B-8E8D-766F2C93E17D}">
      <dsp:nvSpPr>
        <dsp:cNvPr id="0" name=""/>
        <dsp:cNvSpPr/>
      </dsp:nvSpPr>
      <dsp:spPr>
        <a:xfrm>
          <a:off x="-6298780" y="-971139"/>
          <a:ext cx="7557042" cy="75570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762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279D4-E60B-4E09-A782-28FFCD897915}">
      <dsp:nvSpPr>
        <dsp:cNvPr id="0" name=""/>
        <dsp:cNvSpPr/>
      </dsp:nvSpPr>
      <dsp:spPr>
        <a:xfrm>
          <a:off x="1032133" y="683114"/>
          <a:ext cx="8118760" cy="18420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3195" tIns="60960" rIns="60960" bIns="6096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b="0" i="0" kern="1200" dirty="0">
              <a:solidFill>
                <a:schemeClr val="tx1"/>
              </a:solidFill>
            </a:rPr>
            <a:t>É um fundo especial de natureza orçamentária, financeira, contábil e patrimonial criado por lei </a:t>
          </a:r>
          <a:r>
            <a:rPr lang="pt-BR" altLang="pt-BR" sz="2400" b="1" i="0" u="sng" kern="1200" dirty="0">
              <a:solidFill>
                <a:schemeClr val="tx1"/>
              </a:solidFill>
            </a:rPr>
            <a:t>com a</a:t>
          </a:r>
          <a:r>
            <a:rPr lang="pt-BR" altLang="pt-BR" sz="2400" b="0" i="0" u="sng" kern="1200" dirty="0">
              <a:solidFill>
                <a:schemeClr val="tx1"/>
              </a:solidFill>
            </a:rPr>
            <a:t> </a:t>
          </a:r>
          <a:r>
            <a:rPr lang="pt-BR" altLang="pt-BR" sz="2400" b="1" i="0" u="sng" kern="1200" dirty="0">
              <a:solidFill>
                <a:schemeClr val="tx1"/>
              </a:solidFill>
            </a:rPr>
            <a:t>finalidade de gerir a totalidade dos recursos da saúde</a:t>
          </a:r>
          <a:r>
            <a:rPr lang="pt-BR" altLang="pt-BR" sz="2400" b="0" i="0" kern="1200" dirty="0">
              <a:solidFill>
                <a:schemeClr val="tx1"/>
              </a:solidFill>
            </a:rPr>
            <a:t> em cada espera governamental.</a:t>
          </a:r>
          <a:endParaRPr lang="pt-BR" sz="2400" b="0" i="0" kern="1200" dirty="0">
            <a:solidFill>
              <a:schemeClr val="tx1"/>
            </a:solidFill>
            <a:latin typeface="+mn-lt"/>
          </a:endParaRPr>
        </a:p>
      </dsp:txBody>
      <dsp:txXfrm>
        <a:off x="1032133" y="683114"/>
        <a:ext cx="8118760" cy="1842047"/>
      </dsp:txXfrm>
    </dsp:sp>
    <dsp:sp modelId="{356AB08A-2E48-4B71-BC04-13C83DB48E74}">
      <dsp:nvSpPr>
        <dsp:cNvPr id="0" name=""/>
        <dsp:cNvSpPr/>
      </dsp:nvSpPr>
      <dsp:spPr>
        <a:xfrm>
          <a:off x="29617" y="601621"/>
          <a:ext cx="2005032" cy="2005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1E846D-0995-4B5D-83AE-50301CA252AC}">
      <dsp:nvSpPr>
        <dsp:cNvPr id="0" name=""/>
        <dsp:cNvSpPr/>
      </dsp:nvSpPr>
      <dsp:spPr>
        <a:xfrm>
          <a:off x="1032133" y="2990305"/>
          <a:ext cx="8118760" cy="2040641"/>
        </a:xfrm>
        <a:prstGeom prst="rect">
          <a:avLst/>
        </a:prstGeom>
        <a:gradFill rotWithShape="0">
          <a:gsLst>
            <a:gs pos="0">
              <a:schemeClr val="accent5">
                <a:hueOff val="7200000"/>
                <a:satOff val="-29122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7200000"/>
                <a:satOff val="-29122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7200000"/>
                <a:satOff val="-29122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3195" tIns="71120" rIns="71120" bIns="7112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800" b="0" i="0" kern="1200" dirty="0">
              <a:solidFill>
                <a:schemeClr val="tx1"/>
              </a:solidFill>
            </a:rPr>
            <a:t>Fundo Especial – Lei 4.320/1964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800" b="0" i="0" kern="1200" dirty="0">
              <a:solidFill>
                <a:schemeClr val="tx1"/>
              </a:solidFill>
            </a:rPr>
            <a:t>“produto de receitas específicas que, por lei, se vinculam à realização de determinados objetivos ou serviços...”</a:t>
          </a:r>
          <a:endParaRPr lang="pt-BR" sz="2800" b="0" i="0" kern="1200" dirty="0">
            <a:solidFill>
              <a:schemeClr val="tx1"/>
            </a:solidFill>
            <a:latin typeface="+mn-lt"/>
          </a:endParaRPr>
        </a:p>
      </dsp:txBody>
      <dsp:txXfrm>
        <a:off x="1032133" y="2990305"/>
        <a:ext cx="8118760" cy="2040641"/>
      </dsp:txXfrm>
    </dsp:sp>
    <dsp:sp modelId="{A4B6366B-301E-4CA8-9F61-FDBF52834D4C}">
      <dsp:nvSpPr>
        <dsp:cNvPr id="0" name=""/>
        <dsp:cNvSpPr/>
      </dsp:nvSpPr>
      <dsp:spPr>
        <a:xfrm rot="5400000">
          <a:off x="29617" y="3008109"/>
          <a:ext cx="2005032" cy="2005032"/>
        </a:xfrm>
        <a:prstGeom prst="corner">
          <a:avLst/>
        </a:prstGeom>
        <a:solidFill>
          <a:srgbClr val="FFC000"/>
        </a:solidFill>
        <a:ln w="9525" cap="flat" cmpd="sng" algn="ctr">
          <a:solidFill>
            <a:schemeClr val="accent5">
              <a:hueOff val="7200000"/>
              <a:satOff val="-29122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450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226" y="0"/>
            <a:ext cx="2945449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468"/>
            <a:ext cx="2945450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226" y="9430468"/>
            <a:ext cx="2945449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9086A65-1556-43E0-A4FD-F35CB2E07C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249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50" cy="4961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652" y="0"/>
            <a:ext cx="2945450" cy="4961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F8011-823E-44B6-803C-A46E813DB615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71525" y="744538"/>
            <a:ext cx="52546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083" y="4714426"/>
            <a:ext cx="5437510" cy="44671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852"/>
            <a:ext cx="2945450" cy="4961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652" y="9428852"/>
            <a:ext cx="2945450" cy="4961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16C09-63DE-4C3E-A2BE-FBB19B6693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83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56" algn="l" defTabSz="9139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11" algn="l" defTabSz="9139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23" algn="l" defTabSz="9139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73" algn="l" defTabSz="9139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32" algn="l" defTabSz="9139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82" algn="l" defTabSz="9139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44" algn="l" defTabSz="9139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85813" y="755650"/>
            <a:ext cx="5226050" cy="3703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892722" y="4715192"/>
            <a:ext cx="5012234" cy="4464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77171" tIns="38586" rIns="77171" bIns="38586" numCol="1" anchor="t" anchorCtr="0" compatLnSpc="1">
            <a:prstTxWarp prst="textNoShape">
              <a:avLst/>
            </a:prstTxWarp>
          </a:bodyPr>
          <a:lstStyle/>
          <a:p>
            <a:pPr defTabSz="762672">
              <a:spcBef>
                <a:spcPct val="0"/>
              </a:spcBef>
            </a:pPr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41325"/>
            <a:ext cx="6781800" cy="2014538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2879814"/>
            <a:ext cx="6248400" cy="22320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8839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900738"/>
            <a:ext cx="2895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fld id="{5883CCF5-98B3-464A-9EF6-D04B265F757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719000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8" y="257880"/>
            <a:ext cx="3008313" cy="10974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57881"/>
            <a:ext cx="5111750" cy="55279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8" y="1355380"/>
            <a:ext cx="3008313" cy="4430448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47" indent="0">
              <a:buNone/>
              <a:defRPr sz="1000"/>
            </a:lvl3pPr>
            <a:lvl4pPr marL="1371215" indent="0">
              <a:buNone/>
              <a:defRPr sz="900"/>
            </a:lvl4pPr>
            <a:lvl5pPr marL="1828293" indent="0">
              <a:buNone/>
              <a:defRPr sz="900"/>
            </a:lvl5pPr>
            <a:lvl6pPr marL="2285361" indent="0">
              <a:buNone/>
              <a:defRPr sz="900"/>
            </a:lvl6pPr>
            <a:lvl7pPr marL="2742433" indent="0">
              <a:buNone/>
              <a:defRPr sz="900"/>
            </a:lvl7pPr>
            <a:lvl8pPr marL="3199504" indent="0">
              <a:buNone/>
              <a:defRPr sz="900"/>
            </a:lvl8pPr>
            <a:lvl9pPr marL="3656578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22EC-B270-482E-8D7A-F0D91F8D06F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E086-5633-4559-B37F-B91BFBC11F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867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533905"/>
            <a:ext cx="5486400" cy="5352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78732"/>
            <a:ext cx="54864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70" indent="0">
              <a:buNone/>
              <a:defRPr sz="2800"/>
            </a:lvl2pPr>
            <a:lvl3pPr marL="914147" indent="0">
              <a:buNone/>
              <a:defRPr sz="2400"/>
            </a:lvl3pPr>
            <a:lvl4pPr marL="1371215" indent="0">
              <a:buNone/>
              <a:defRPr sz="2000"/>
            </a:lvl4pPr>
            <a:lvl5pPr marL="1828293" indent="0">
              <a:buNone/>
              <a:defRPr sz="2000"/>
            </a:lvl5pPr>
            <a:lvl6pPr marL="2285361" indent="0">
              <a:buNone/>
              <a:defRPr sz="2000"/>
            </a:lvl6pPr>
            <a:lvl7pPr marL="2742433" indent="0">
              <a:buNone/>
              <a:defRPr sz="2000"/>
            </a:lvl7pPr>
            <a:lvl8pPr marL="3199504" indent="0">
              <a:buNone/>
              <a:defRPr sz="2000"/>
            </a:lvl8pPr>
            <a:lvl9pPr marL="3656578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069158"/>
            <a:ext cx="5486400" cy="760147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47" indent="0">
              <a:buNone/>
              <a:defRPr sz="1000"/>
            </a:lvl3pPr>
            <a:lvl4pPr marL="1371215" indent="0">
              <a:buNone/>
              <a:defRPr sz="900"/>
            </a:lvl4pPr>
            <a:lvl5pPr marL="1828293" indent="0">
              <a:buNone/>
              <a:defRPr sz="900"/>
            </a:lvl5pPr>
            <a:lvl6pPr marL="2285361" indent="0">
              <a:buNone/>
              <a:defRPr sz="900"/>
            </a:lvl6pPr>
            <a:lvl7pPr marL="2742433" indent="0">
              <a:buNone/>
              <a:defRPr sz="900"/>
            </a:lvl7pPr>
            <a:lvl8pPr marL="3199504" indent="0">
              <a:buNone/>
              <a:defRPr sz="900"/>
            </a:lvl8pPr>
            <a:lvl9pPr marL="3656578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7E5AC-15A8-4AC7-96EC-48B50D3DE22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5F0C-3F8A-4966-BDEE-A0FC7DBCD58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906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3E145-760D-4D92-BB7F-B17184BD59A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1549D-37CF-497E-891B-0ADE5AF7CA4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344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59389"/>
            <a:ext cx="2057400" cy="552644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59389"/>
            <a:ext cx="6019800" cy="552644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20FA-7FEA-405E-BC17-B769748A2DC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E78C-3EB0-4741-85FA-C8F8EC57856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622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569AF-17E2-46E5-B960-768DD72F8DA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DC632-17BD-417C-820E-1BB79572E13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363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12098"/>
            <a:ext cx="7772400" cy="138835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70300"/>
            <a:ext cx="6400800" cy="16552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BC02-8572-4B36-8E0C-9B70673D95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327E-D855-49E0-90DE-4B4DAA32F04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450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C26A-EA8F-4DED-A940-665228BA41F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E373B-9B4C-47B5-87E3-4A5BA266A56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132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162078"/>
            <a:ext cx="7772400" cy="128640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745247"/>
            <a:ext cx="7772400" cy="14168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EDD1F-8978-4134-AF9E-C018B151E9C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49F6-6BA7-4502-AADF-F4D8365059A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828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511329"/>
            <a:ext cx="4038600" cy="4274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11329"/>
            <a:ext cx="4038600" cy="4274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C46F-D7D7-4EC9-AE53-BF704501C37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4F1F9-0C94-4DF4-A0F0-5BBDAB5BA09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623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49829"/>
            <a:ext cx="4040188" cy="6042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47" indent="0">
              <a:buNone/>
              <a:defRPr sz="1800" b="1"/>
            </a:lvl3pPr>
            <a:lvl4pPr marL="1371215" indent="0">
              <a:buNone/>
              <a:defRPr sz="1600" b="1"/>
            </a:lvl4pPr>
            <a:lvl5pPr marL="1828293" indent="0">
              <a:buNone/>
              <a:defRPr sz="1600" b="1"/>
            </a:lvl5pPr>
            <a:lvl6pPr marL="2285361" indent="0">
              <a:buNone/>
              <a:defRPr sz="1600" b="1"/>
            </a:lvl6pPr>
            <a:lvl7pPr marL="2742433" indent="0">
              <a:buNone/>
              <a:defRPr sz="1600" b="1"/>
            </a:lvl7pPr>
            <a:lvl8pPr marL="3199504" indent="0">
              <a:buNone/>
              <a:defRPr sz="1600" b="1"/>
            </a:lvl8pPr>
            <a:lvl9pPr marL="3656578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054049"/>
            <a:ext cx="4040188" cy="37317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56" y="1449829"/>
            <a:ext cx="4041775" cy="6042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47" indent="0">
              <a:buNone/>
              <a:defRPr sz="1800" b="1"/>
            </a:lvl3pPr>
            <a:lvl4pPr marL="1371215" indent="0">
              <a:buNone/>
              <a:defRPr sz="1600" b="1"/>
            </a:lvl4pPr>
            <a:lvl5pPr marL="1828293" indent="0">
              <a:buNone/>
              <a:defRPr sz="1600" b="1"/>
            </a:lvl5pPr>
            <a:lvl6pPr marL="2285361" indent="0">
              <a:buNone/>
              <a:defRPr sz="1600" b="1"/>
            </a:lvl6pPr>
            <a:lvl7pPr marL="2742433" indent="0">
              <a:buNone/>
              <a:defRPr sz="1600" b="1"/>
            </a:lvl7pPr>
            <a:lvl8pPr marL="3199504" indent="0">
              <a:buNone/>
              <a:defRPr sz="1600" b="1"/>
            </a:lvl8pPr>
            <a:lvl9pPr marL="3656578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56" y="2054049"/>
            <a:ext cx="4041775" cy="37317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3B93-CC5A-46D3-81FD-23218AB7CAA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AD1D-049F-429D-BFDE-A04E7040C19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5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56737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56737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900738"/>
            <a:ext cx="2895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fld id="{C2BF2666-74D2-4FC8-8B98-7A41B734489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031732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CA487-7FCC-445F-8806-0E7B5928EC1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6A61-14F4-4E62-8602-93CA8173D95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493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0B3D6-B73A-45F5-BA07-2CC0509811A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58C28-1FA0-4826-949E-CF952ACF103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951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57880"/>
            <a:ext cx="3008313" cy="10974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57881"/>
            <a:ext cx="5111750" cy="55279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355380"/>
            <a:ext cx="3008313" cy="4430448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47" indent="0">
              <a:buNone/>
              <a:defRPr sz="1000"/>
            </a:lvl3pPr>
            <a:lvl4pPr marL="1371215" indent="0">
              <a:buNone/>
              <a:defRPr sz="900"/>
            </a:lvl4pPr>
            <a:lvl5pPr marL="1828293" indent="0">
              <a:buNone/>
              <a:defRPr sz="900"/>
            </a:lvl5pPr>
            <a:lvl6pPr marL="2285361" indent="0">
              <a:buNone/>
              <a:defRPr sz="900"/>
            </a:lvl6pPr>
            <a:lvl7pPr marL="2742433" indent="0">
              <a:buNone/>
              <a:defRPr sz="900"/>
            </a:lvl7pPr>
            <a:lvl8pPr marL="3199504" indent="0">
              <a:buNone/>
              <a:defRPr sz="900"/>
            </a:lvl8pPr>
            <a:lvl9pPr marL="3656578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84B0-7D3C-497C-B323-C52F5AE25E7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155D-5A8A-4ACA-925C-C2DE4CD0BCA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620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533905"/>
            <a:ext cx="5486400" cy="5352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78732"/>
            <a:ext cx="54864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70" indent="0">
              <a:buNone/>
              <a:defRPr sz="2800"/>
            </a:lvl2pPr>
            <a:lvl3pPr marL="914147" indent="0">
              <a:buNone/>
              <a:defRPr sz="2400"/>
            </a:lvl3pPr>
            <a:lvl4pPr marL="1371215" indent="0">
              <a:buNone/>
              <a:defRPr sz="2000"/>
            </a:lvl4pPr>
            <a:lvl5pPr marL="1828293" indent="0">
              <a:buNone/>
              <a:defRPr sz="2000"/>
            </a:lvl5pPr>
            <a:lvl6pPr marL="2285361" indent="0">
              <a:buNone/>
              <a:defRPr sz="2000"/>
            </a:lvl6pPr>
            <a:lvl7pPr marL="2742433" indent="0">
              <a:buNone/>
              <a:defRPr sz="2000"/>
            </a:lvl7pPr>
            <a:lvl8pPr marL="3199504" indent="0">
              <a:buNone/>
              <a:defRPr sz="2000"/>
            </a:lvl8pPr>
            <a:lvl9pPr marL="3656578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069158"/>
            <a:ext cx="5486400" cy="760147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47" indent="0">
              <a:buNone/>
              <a:defRPr sz="1000"/>
            </a:lvl3pPr>
            <a:lvl4pPr marL="1371215" indent="0">
              <a:buNone/>
              <a:defRPr sz="900"/>
            </a:lvl4pPr>
            <a:lvl5pPr marL="1828293" indent="0">
              <a:buNone/>
              <a:defRPr sz="900"/>
            </a:lvl5pPr>
            <a:lvl6pPr marL="2285361" indent="0">
              <a:buNone/>
              <a:defRPr sz="900"/>
            </a:lvl6pPr>
            <a:lvl7pPr marL="2742433" indent="0">
              <a:buNone/>
              <a:defRPr sz="900"/>
            </a:lvl7pPr>
            <a:lvl8pPr marL="3199504" indent="0">
              <a:buNone/>
              <a:defRPr sz="900"/>
            </a:lvl8pPr>
            <a:lvl9pPr marL="3656578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218C-9936-416A-95B8-94B6C129FA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D22C1-CA86-4151-AA84-AD3FA5D879D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761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2B08-EA5A-4EDF-8E00-9975CDFA082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FA6DD-C566-409C-BEF4-0D282BB6BB3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712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59389"/>
            <a:ext cx="2057400" cy="552644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59389"/>
            <a:ext cx="6019800" cy="552644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68D4-32CF-404D-B918-7B0EC6D31C1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BD81-A1C2-4585-9F13-4DBF0743710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8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7EF52-DB2B-4CBF-9A06-AEB8C5C02DB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873F-409C-4092-AD53-6A7AAF8EB20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470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05519C-FAEB-4404-AA9B-86BCD3AF940E}" type="datetimeFigureOut">
              <a:rPr lang="pt-BR"/>
              <a:pPr>
                <a:defRPr/>
              </a:pPr>
              <a:t>23/02/2021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F2A2C69-8D14-4125-9BAD-EE04D1AA4A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5526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12393"/>
            <a:ext cx="7772400" cy="1388357"/>
          </a:xfrm>
          <a:prstGeom prst="rect">
            <a:avLst/>
          </a:prstGeom>
        </p:spPr>
        <p:txBody>
          <a:bodyPr lIns="74978" tIns="37490" rIns="74978" bIns="37490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70300"/>
            <a:ext cx="6400800" cy="1655233"/>
          </a:xfrm>
          <a:prstGeom prst="rect">
            <a:avLst/>
          </a:prstGeom>
        </p:spPr>
        <p:txBody>
          <a:bodyPr lIns="74978" tIns="37490" rIns="74978" bIns="374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7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48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23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98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DA8331E2-344D-4EC3-9D01-E2C299C92D69}" type="datetimeFigureOut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23/02/2021</a:t>
            </a:fld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003523"/>
            <a:ext cx="2895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3EF84BC0-FE1F-401F-968C-BD6651F96F28}" type="slidenum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‹nº›</a:t>
            </a:fld>
            <a:endParaRPr lang="pt-BR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906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11327"/>
            <a:ext cx="8229600" cy="4274521"/>
          </a:xfrm>
          <a:prstGeom prst="rect">
            <a:avLst/>
          </a:prstGeom>
        </p:spPr>
        <p:txBody>
          <a:bodyPr lIns="74978" tIns="37490" rIns="74978" bIns="3749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B746DB0D-7A20-42CE-BE71-895D7F5B5E40}" type="datetimeFigureOut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23/02/2021</a:t>
            </a:fld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003523"/>
            <a:ext cx="2895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35E57DC5-EE11-4674-98F6-9BE194661712}" type="slidenum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‹nº›</a:t>
            </a:fld>
            <a:endParaRPr lang="pt-BR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0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12158"/>
            <a:ext cx="7772400" cy="138835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70300"/>
            <a:ext cx="6400800" cy="16552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EFB3-1CC6-4675-8CD9-10265E453E1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BBB-B7B8-4EEC-8DB2-FF02441338D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14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162384"/>
            <a:ext cx="7772400" cy="1286404"/>
          </a:xfrm>
          <a:prstGeom prst="rect">
            <a:avLst/>
          </a:prstGeom>
        </p:spPr>
        <p:txBody>
          <a:bodyPr lIns="74978" tIns="37490" rIns="74978" bIns="37490" anchor="t"/>
          <a:lstStyle>
            <a:lvl1pPr algn="l">
              <a:defRPr sz="33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745247"/>
            <a:ext cx="7772400" cy="1416843"/>
          </a:xfrm>
          <a:prstGeom prst="rect">
            <a:avLst/>
          </a:prstGeom>
        </p:spPr>
        <p:txBody>
          <a:bodyPr lIns="74978" tIns="37490" rIns="74978" bIns="37490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48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96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244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931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7415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4897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2380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986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076B05EC-E53C-4F1F-9424-F59C5EC2448D}" type="datetimeFigureOut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23/02/2021</a:t>
            </a:fld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003523"/>
            <a:ext cx="2895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4544E533-AC52-4D13-BB04-2E1044F18644}" type="slidenum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‹nº›</a:t>
            </a:fld>
            <a:endParaRPr lang="pt-BR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347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9380"/>
            <a:ext cx="8229600" cy="1079500"/>
          </a:xfrm>
          <a:prstGeom prst="rect">
            <a:avLst/>
          </a:prstGeom>
        </p:spPr>
        <p:txBody>
          <a:bodyPr lIns="74978" tIns="37490" rIns="74978" bIns="37490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511327"/>
            <a:ext cx="4038600" cy="4274521"/>
          </a:xfrm>
          <a:prstGeom prst="rect">
            <a:avLst/>
          </a:prstGeom>
        </p:spPr>
        <p:txBody>
          <a:bodyPr lIns="74978" tIns="37490" rIns="74978" bIns="37490"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11327"/>
            <a:ext cx="4038600" cy="4274521"/>
          </a:xfrm>
          <a:prstGeom prst="rect">
            <a:avLst/>
          </a:prstGeom>
        </p:spPr>
        <p:txBody>
          <a:bodyPr lIns="74978" tIns="37490" rIns="74978" bIns="37490"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E0675883-FD92-42DA-91E0-438ED4849795}" type="datetimeFigureOut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23/02/2021</a:t>
            </a:fld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003523"/>
            <a:ext cx="2895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E260A36D-B848-43F9-BE25-DC6FCB3BDFD0}" type="slidenum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‹nº›</a:t>
            </a:fld>
            <a:endParaRPr lang="pt-BR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687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9380"/>
            <a:ext cx="8229600" cy="1079500"/>
          </a:xfrm>
          <a:prstGeom prst="rect">
            <a:avLst/>
          </a:prstGeom>
        </p:spPr>
        <p:txBody>
          <a:bodyPr lIns="74978" tIns="37490" rIns="74978" bIns="37490"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49829"/>
            <a:ext cx="4040188" cy="604220"/>
          </a:xfrm>
          <a:prstGeom prst="rect">
            <a:avLst/>
          </a:prstGeom>
        </p:spPr>
        <p:txBody>
          <a:bodyPr lIns="74978" tIns="37490" rIns="74978" bIns="37490" anchor="b"/>
          <a:lstStyle>
            <a:lvl1pPr marL="0" indent="0">
              <a:buNone/>
              <a:defRPr sz="2000" b="1"/>
            </a:lvl1pPr>
            <a:lvl2pPr marL="374827" indent="0">
              <a:buNone/>
              <a:defRPr sz="1600" b="1"/>
            </a:lvl2pPr>
            <a:lvl3pPr marL="749657" indent="0">
              <a:buNone/>
              <a:defRPr sz="1500" b="1"/>
            </a:lvl3pPr>
            <a:lvl4pPr marL="1124485" indent="0">
              <a:buNone/>
              <a:defRPr sz="1300" b="1"/>
            </a:lvl4pPr>
            <a:lvl5pPr marL="1499316" indent="0">
              <a:buNone/>
              <a:defRPr sz="1300" b="1"/>
            </a:lvl5pPr>
            <a:lvl6pPr marL="1874153" indent="0">
              <a:buNone/>
              <a:defRPr sz="1300" b="1"/>
            </a:lvl6pPr>
            <a:lvl7pPr marL="2248971" indent="0">
              <a:buNone/>
              <a:defRPr sz="1300" b="1"/>
            </a:lvl7pPr>
            <a:lvl8pPr marL="2623802" indent="0">
              <a:buNone/>
              <a:defRPr sz="1300" b="1"/>
            </a:lvl8pPr>
            <a:lvl9pPr marL="2998632" indent="0">
              <a:buNone/>
              <a:defRPr sz="13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054049"/>
            <a:ext cx="4040188" cy="3731772"/>
          </a:xfrm>
          <a:prstGeom prst="rect">
            <a:avLst/>
          </a:prstGeom>
        </p:spPr>
        <p:txBody>
          <a:bodyPr lIns="74978" tIns="37490" rIns="74978" bIns="37490"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173" y="1449829"/>
            <a:ext cx="4041775" cy="604220"/>
          </a:xfrm>
          <a:prstGeom prst="rect">
            <a:avLst/>
          </a:prstGeom>
        </p:spPr>
        <p:txBody>
          <a:bodyPr lIns="74978" tIns="37490" rIns="74978" bIns="37490" anchor="b"/>
          <a:lstStyle>
            <a:lvl1pPr marL="0" indent="0">
              <a:buNone/>
              <a:defRPr sz="2000" b="1"/>
            </a:lvl1pPr>
            <a:lvl2pPr marL="374827" indent="0">
              <a:buNone/>
              <a:defRPr sz="1600" b="1"/>
            </a:lvl2pPr>
            <a:lvl3pPr marL="749657" indent="0">
              <a:buNone/>
              <a:defRPr sz="1500" b="1"/>
            </a:lvl3pPr>
            <a:lvl4pPr marL="1124485" indent="0">
              <a:buNone/>
              <a:defRPr sz="1300" b="1"/>
            </a:lvl4pPr>
            <a:lvl5pPr marL="1499316" indent="0">
              <a:buNone/>
              <a:defRPr sz="1300" b="1"/>
            </a:lvl5pPr>
            <a:lvl6pPr marL="1874153" indent="0">
              <a:buNone/>
              <a:defRPr sz="1300" b="1"/>
            </a:lvl6pPr>
            <a:lvl7pPr marL="2248971" indent="0">
              <a:buNone/>
              <a:defRPr sz="1300" b="1"/>
            </a:lvl7pPr>
            <a:lvl8pPr marL="2623802" indent="0">
              <a:buNone/>
              <a:defRPr sz="1300" b="1"/>
            </a:lvl8pPr>
            <a:lvl9pPr marL="2998632" indent="0">
              <a:buNone/>
              <a:defRPr sz="13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173" y="2054049"/>
            <a:ext cx="4041775" cy="3731772"/>
          </a:xfrm>
          <a:prstGeom prst="rect">
            <a:avLst/>
          </a:prstGeom>
        </p:spPr>
        <p:txBody>
          <a:bodyPr lIns="74978" tIns="37490" rIns="74978" bIns="37490"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4666333A-136B-4001-B2CE-739E150C9864}" type="datetimeFigureOut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23/02/2021</a:t>
            </a:fld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003523"/>
            <a:ext cx="2895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803EA712-5E50-492E-80FC-13CEC537C1EB}" type="slidenum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‹nº›</a:t>
            </a:fld>
            <a:endParaRPr lang="pt-BR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290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9380"/>
            <a:ext cx="8229600" cy="1079500"/>
          </a:xfrm>
          <a:prstGeom prst="rect">
            <a:avLst/>
          </a:prstGeom>
        </p:spPr>
        <p:txBody>
          <a:bodyPr lIns="74978" tIns="37490" rIns="74978" bIns="37490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65302519-C0EB-4650-B3C5-F162B5BD664C}" type="datetimeFigureOut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23/02/2021</a:t>
            </a:fld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003523"/>
            <a:ext cx="2895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74F0977B-3E5A-4FCC-8577-C64EE112BCBD}" type="slidenum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‹nº›</a:t>
            </a:fld>
            <a:endParaRPr lang="pt-BR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340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57ABD7DA-6590-43E9-82A6-E6A45A8A4AC8}" type="datetimeFigureOut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23/02/2021</a:t>
            </a:fld>
            <a:endParaRPr lang="pt-BR" sz="1500" dirty="0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003523"/>
            <a:ext cx="2895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3F6975B1-F201-4A00-B9D7-9058FC1506A3}" type="slidenum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‹nº›</a:t>
            </a:fld>
            <a:endParaRPr lang="pt-BR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912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57880"/>
            <a:ext cx="3008313" cy="1097492"/>
          </a:xfrm>
          <a:prstGeom prst="rect">
            <a:avLst/>
          </a:prstGeom>
        </p:spPr>
        <p:txBody>
          <a:bodyPr lIns="74978" tIns="37490" rIns="74978" bIns="37490" anchor="b"/>
          <a:lstStyle>
            <a:lvl1pPr algn="l">
              <a:defRPr sz="1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58061"/>
            <a:ext cx="5111750" cy="5527940"/>
          </a:xfrm>
          <a:prstGeom prst="rect">
            <a:avLst/>
          </a:prstGeom>
        </p:spPr>
        <p:txBody>
          <a:bodyPr lIns="74978" tIns="37490" rIns="74978" bIns="3749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355380"/>
            <a:ext cx="3008313" cy="4430448"/>
          </a:xfrm>
          <a:prstGeom prst="rect">
            <a:avLst/>
          </a:prstGeom>
        </p:spPr>
        <p:txBody>
          <a:bodyPr lIns="74978" tIns="37490" rIns="74978" bIns="37490"/>
          <a:lstStyle>
            <a:lvl1pPr marL="0" indent="0">
              <a:buNone/>
              <a:defRPr sz="1100"/>
            </a:lvl1pPr>
            <a:lvl2pPr marL="374827" indent="0">
              <a:buNone/>
              <a:defRPr sz="1000"/>
            </a:lvl2pPr>
            <a:lvl3pPr marL="749657" indent="0">
              <a:buNone/>
              <a:defRPr sz="800"/>
            </a:lvl3pPr>
            <a:lvl4pPr marL="1124485" indent="0">
              <a:buNone/>
              <a:defRPr sz="700"/>
            </a:lvl4pPr>
            <a:lvl5pPr marL="1499316" indent="0">
              <a:buNone/>
              <a:defRPr sz="700"/>
            </a:lvl5pPr>
            <a:lvl6pPr marL="1874153" indent="0">
              <a:buNone/>
              <a:defRPr sz="700"/>
            </a:lvl6pPr>
            <a:lvl7pPr marL="2248971" indent="0">
              <a:buNone/>
              <a:defRPr sz="700"/>
            </a:lvl7pPr>
            <a:lvl8pPr marL="2623802" indent="0">
              <a:buNone/>
              <a:defRPr sz="700"/>
            </a:lvl8pPr>
            <a:lvl9pPr marL="2998632" indent="0">
              <a:buNone/>
              <a:defRPr sz="7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961A2446-85F0-480D-B00D-7A6E3A3FAB23}" type="datetimeFigureOut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23/02/2021</a:t>
            </a:fld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003523"/>
            <a:ext cx="2895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29A91633-F860-4186-A083-A0C7C64CD04D}" type="slidenum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‹nº›</a:t>
            </a:fld>
            <a:endParaRPr lang="pt-BR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602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533905"/>
            <a:ext cx="5486400" cy="535253"/>
          </a:xfrm>
          <a:prstGeom prst="rect">
            <a:avLst/>
          </a:prstGeom>
        </p:spPr>
        <p:txBody>
          <a:bodyPr lIns="74978" tIns="37490" rIns="74978" bIns="37490" anchor="b"/>
          <a:lstStyle>
            <a:lvl1pPr algn="l">
              <a:defRPr sz="1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78732"/>
            <a:ext cx="5486400" cy="3886200"/>
          </a:xfrm>
          <a:prstGeom prst="rect">
            <a:avLst/>
          </a:prstGeom>
        </p:spPr>
        <p:txBody>
          <a:bodyPr lIns="74978" tIns="37490" rIns="74978" bIns="37490"/>
          <a:lstStyle>
            <a:lvl1pPr marL="0" indent="0">
              <a:buNone/>
              <a:defRPr sz="2600"/>
            </a:lvl1pPr>
            <a:lvl2pPr marL="374827" indent="0">
              <a:buNone/>
              <a:defRPr sz="2300"/>
            </a:lvl2pPr>
            <a:lvl3pPr marL="749657" indent="0">
              <a:buNone/>
              <a:defRPr sz="2000"/>
            </a:lvl3pPr>
            <a:lvl4pPr marL="1124485" indent="0">
              <a:buNone/>
              <a:defRPr sz="1600"/>
            </a:lvl4pPr>
            <a:lvl5pPr marL="1499316" indent="0">
              <a:buNone/>
              <a:defRPr sz="1600"/>
            </a:lvl5pPr>
            <a:lvl6pPr marL="1874153" indent="0">
              <a:buNone/>
              <a:defRPr sz="1600"/>
            </a:lvl6pPr>
            <a:lvl7pPr marL="2248971" indent="0">
              <a:buNone/>
              <a:defRPr sz="1600"/>
            </a:lvl7pPr>
            <a:lvl8pPr marL="2623802" indent="0">
              <a:buNone/>
              <a:defRPr sz="1600"/>
            </a:lvl8pPr>
            <a:lvl9pPr marL="2998632" indent="0">
              <a:buNone/>
              <a:defRPr sz="16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069158"/>
            <a:ext cx="5486400" cy="760147"/>
          </a:xfrm>
          <a:prstGeom prst="rect">
            <a:avLst/>
          </a:prstGeom>
        </p:spPr>
        <p:txBody>
          <a:bodyPr lIns="74978" tIns="37490" rIns="74978" bIns="37490"/>
          <a:lstStyle>
            <a:lvl1pPr marL="0" indent="0">
              <a:buNone/>
              <a:defRPr sz="1100"/>
            </a:lvl1pPr>
            <a:lvl2pPr marL="374827" indent="0">
              <a:buNone/>
              <a:defRPr sz="1000"/>
            </a:lvl2pPr>
            <a:lvl3pPr marL="749657" indent="0">
              <a:buNone/>
              <a:defRPr sz="800"/>
            </a:lvl3pPr>
            <a:lvl4pPr marL="1124485" indent="0">
              <a:buNone/>
              <a:defRPr sz="700"/>
            </a:lvl4pPr>
            <a:lvl5pPr marL="1499316" indent="0">
              <a:buNone/>
              <a:defRPr sz="700"/>
            </a:lvl5pPr>
            <a:lvl6pPr marL="1874153" indent="0">
              <a:buNone/>
              <a:defRPr sz="700"/>
            </a:lvl6pPr>
            <a:lvl7pPr marL="2248971" indent="0">
              <a:buNone/>
              <a:defRPr sz="700"/>
            </a:lvl7pPr>
            <a:lvl8pPr marL="2623802" indent="0">
              <a:buNone/>
              <a:defRPr sz="700"/>
            </a:lvl8pPr>
            <a:lvl9pPr marL="2998632" indent="0">
              <a:buNone/>
              <a:defRPr sz="7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95288" y="6027512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A972DCCF-9568-477E-9710-354D72D1C6A2}" type="datetimeFigureOut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23/02/2021</a:t>
            </a:fld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003523"/>
            <a:ext cx="2895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94190BC9-E62D-48A4-92A9-66F69BD8C224}" type="slidenum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‹nº›</a:t>
            </a:fld>
            <a:endParaRPr lang="pt-BR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126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9380"/>
            <a:ext cx="8229600" cy="1079500"/>
          </a:xfrm>
          <a:prstGeom prst="rect">
            <a:avLst/>
          </a:prstGeom>
        </p:spPr>
        <p:txBody>
          <a:bodyPr lIns="74978" tIns="37490" rIns="74978" bIns="37490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11327"/>
            <a:ext cx="8229600" cy="4274521"/>
          </a:xfrm>
          <a:prstGeom prst="rect">
            <a:avLst/>
          </a:prstGeom>
        </p:spPr>
        <p:txBody>
          <a:bodyPr vert="eaVert" lIns="74978" tIns="37490" rIns="74978" bIns="3749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40E30111-C639-4788-AEEE-8A04C9EB1BA5}" type="datetimeFigureOut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23/02/2021</a:t>
            </a:fld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003523"/>
            <a:ext cx="2895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68646277-E125-45F8-84EF-63B93F43C5FA}" type="slidenum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‹nº›</a:t>
            </a:fld>
            <a:endParaRPr lang="pt-BR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037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59559"/>
            <a:ext cx="2057400" cy="5526440"/>
          </a:xfrm>
          <a:prstGeom prst="rect">
            <a:avLst/>
          </a:prstGeom>
        </p:spPr>
        <p:txBody>
          <a:bodyPr vert="eaVert" lIns="74978" tIns="37490" rIns="74978" bIns="37490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59559"/>
            <a:ext cx="6019800" cy="5526440"/>
          </a:xfrm>
          <a:prstGeom prst="rect">
            <a:avLst/>
          </a:prstGeom>
        </p:spPr>
        <p:txBody>
          <a:bodyPr vert="eaVert" lIns="74978" tIns="37490" rIns="74978" bIns="3749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48D33B72-F87C-45AD-A29C-324F09D65E50}" type="datetimeFigureOut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23/02/2021</a:t>
            </a:fld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003523"/>
            <a:ext cx="2895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endParaRPr lang="pt-BR" sz="1500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749657">
              <a:defRPr/>
            </a:pPr>
            <a:fld id="{B9837CFB-C604-4921-8931-7919E2E179EE}" type="slidenum">
              <a:rPr lang="pt-BR" sz="1500" smtClean="0">
                <a:solidFill>
                  <a:prstClr val="black"/>
                </a:solidFill>
              </a:rPr>
              <a:pPr defTabSz="749657">
                <a:defRPr/>
              </a:pPr>
              <a:t>‹nº›</a:t>
            </a:fld>
            <a:endParaRPr lang="pt-BR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552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estre-Fund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413"/>
            <a:ext cx="8229600" cy="824658"/>
          </a:xfrm>
          <a:prstGeom prst="rect">
            <a:avLst/>
          </a:prstGeom>
        </p:spPr>
        <p:txBody>
          <a:bodyPr lIns="74978" tIns="37490" rIns="74978" bIns="37490"/>
          <a:lstStyle>
            <a:lvl1pPr>
              <a:defRPr>
                <a:solidFill>
                  <a:srgbClr val="2F9E7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869"/>
            <a:ext cx="8229600" cy="4829246"/>
          </a:xfrm>
          <a:prstGeom prst="rect">
            <a:avLst/>
          </a:prstGeom>
        </p:spPr>
        <p:txBody>
          <a:bodyPr lIns="74978" tIns="37490" rIns="74978" bIns="37490">
            <a:normAutofit/>
          </a:bodyPr>
          <a:lstStyle>
            <a:lvl1pPr marL="0" indent="0">
              <a:buNone/>
              <a:defRPr sz="2300" baseline="0">
                <a:latin typeface="Arial"/>
                <a:cs typeface="Aria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321" y="116690"/>
            <a:ext cx="6369179" cy="242910"/>
          </a:xfrm>
          <a:prstGeom prst="rect">
            <a:avLst/>
          </a:prstGeom>
        </p:spPr>
        <p:txBody>
          <a:bodyPr lIns="74978" tIns="37490" rIns="74978" bIns="37490">
            <a:normAutofit/>
          </a:bodyPr>
          <a:lstStyle>
            <a:lvl1pPr marL="0" indent="0">
              <a:buNone/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331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EFB3-1CC6-4675-8CD9-10265E453E1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BBB-B7B8-4EEC-8DB2-FF02441338D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463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estre-Fund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50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3095625" y="5904572"/>
            <a:ext cx="2984500" cy="244989"/>
          </a:xfrm>
          <a:prstGeom prst="rect">
            <a:avLst/>
          </a:prstGeom>
          <a:noFill/>
          <a:ln>
            <a:noFill/>
          </a:ln>
          <a:extLst/>
        </p:spPr>
        <p:txBody>
          <a:bodyPr lIns="74978" tIns="37490" rIns="74978" bIns="374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749657">
              <a:defRPr/>
            </a:pPr>
            <a:r>
              <a:rPr lang="pt-BR" altLang="pt-BR" sz="1100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Local, data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012393"/>
            <a:ext cx="7772400" cy="1388357"/>
          </a:xfrm>
          <a:prstGeom prst="rect">
            <a:avLst/>
          </a:prstGeom>
        </p:spPr>
        <p:txBody>
          <a:bodyPr lIns="74978" tIns="37490" rIns="74978" bIns="37490"/>
          <a:lstStyle>
            <a:lvl1pPr>
              <a:defRPr sz="3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670300"/>
            <a:ext cx="6400800" cy="1655233"/>
          </a:xfrm>
          <a:prstGeom prst="rect">
            <a:avLst/>
          </a:prstGeom>
        </p:spPr>
        <p:txBody>
          <a:bodyPr lIns="74978" tIns="37490" rIns="74978" bIns="37490"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37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7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48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23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98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1131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27"/>
            <a:ext cx="8229600" cy="4274521"/>
          </a:xfrm>
          <a:prstGeom prst="rect">
            <a:avLst/>
          </a:prstGeom>
        </p:spPr>
        <p:txBody>
          <a:bodyPr lIns="74978" tIns="37490" rIns="74978" bIns="3749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/>
          <a:p>
            <a:pPr defTabSz="749657" fontAlgn="auto">
              <a:spcBef>
                <a:spcPts val="0"/>
              </a:spcBef>
              <a:spcAft>
                <a:spcPts val="0"/>
              </a:spcAft>
            </a:pPr>
            <a:fld id="{0B166BC5-E1D6-0E4F-B191-3AA1932480FC}" type="datetimeFigureOut">
              <a:rPr lang="pt-BR" sz="1500" smtClean="0">
                <a:solidFill>
                  <a:prstClr val="black"/>
                </a:solidFill>
                <a:latin typeface="Calibri"/>
              </a:rPr>
              <a:pPr defTabSz="749657" fontAlgn="auto">
                <a:spcBef>
                  <a:spcPts val="0"/>
                </a:spcBef>
                <a:spcAft>
                  <a:spcPts val="0"/>
                </a:spcAft>
              </a:pPr>
              <a:t>23/02/2021</a:t>
            </a:fld>
            <a:endParaRPr lang="pt-BR"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03523"/>
            <a:ext cx="2895600" cy="344840"/>
          </a:xfrm>
          <a:prstGeom prst="rect">
            <a:avLst/>
          </a:prstGeom>
        </p:spPr>
        <p:txBody>
          <a:bodyPr lIns="74978" tIns="37490" rIns="74978" bIns="37490"/>
          <a:lstStyle/>
          <a:p>
            <a:pPr defTabSz="749657" fontAlgn="auto">
              <a:spcBef>
                <a:spcPts val="0"/>
              </a:spcBef>
              <a:spcAft>
                <a:spcPts val="0"/>
              </a:spcAft>
            </a:pPr>
            <a:endParaRPr lang="pt-BR"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03523"/>
            <a:ext cx="2133600" cy="344840"/>
          </a:xfrm>
          <a:prstGeom prst="rect">
            <a:avLst/>
          </a:prstGeom>
        </p:spPr>
        <p:txBody>
          <a:bodyPr lIns="74978" tIns="37490" rIns="74978" bIns="37490"/>
          <a:lstStyle/>
          <a:p>
            <a:pPr defTabSz="749657" fontAlgn="auto">
              <a:spcBef>
                <a:spcPts val="0"/>
              </a:spcBef>
              <a:spcAft>
                <a:spcPts val="0"/>
              </a:spcAft>
            </a:pPr>
            <a:fld id="{86981194-948D-1849-882D-85E1530BB667}" type="slidenum">
              <a:rPr lang="pt-BR" sz="1500" smtClean="0">
                <a:solidFill>
                  <a:prstClr val="black"/>
                </a:solidFill>
                <a:latin typeface="Calibri"/>
              </a:rPr>
              <a:pPr defTabSz="749657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sz="15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352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12070"/>
            <a:ext cx="7772400" cy="138835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70300"/>
            <a:ext cx="6400800" cy="16552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4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9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4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9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74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4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2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C9965-D3CA-4A97-84D0-516480A31F8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05D7-9EE0-477F-BB1B-A88EA511B70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659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3160-F14D-428E-B849-C4E6D27E92B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9481B-9B20-4797-914F-42FA96950A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47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162075"/>
            <a:ext cx="7772400" cy="1286404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745231"/>
            <a:ext cx="7772400" cy="1416843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4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98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247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961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745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494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24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992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08E0-2E77-43A5-AB03-DF5D147FD8B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370EE-6FBC-4D22-920A-2180EBDD9D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525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511302"/>
            <a:ext cx="4038600" cy="427452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11302"/>
            <a:ext cx="4038600" cy="427452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FFCC3-5CA3-49D4-BB5C-2D94E94CE4D2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03E13-9AE4-4397-BFB6-7378930190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447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49829"/>
            <a:ext cx="4040188" cy="60422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4904" indent="0">
              <a:buNone/>
              <a:defRPr sz="1600" b="1"/>
            </a:lvl2pPr>
            <a:lvl3pPr marL="749808" indent="0">
              <a:buNone/>
              <a:defRPr sz="1500" b="1"/>
            </a:lvl3pPr>
            <a:lvl4pPr marL="1124712" indent="0">
              <a:buNone/>
              <a:defRPr sz="1300" b="1"/>
            </a:lvl4pPr>
            <a:lvl5pPr marL="1499616" indent="0">
              <a:buNone/>
              <a:defRPr sz="1300" b="1"/>
            </a:lvl5pPr>
            <a:lvl6pPr marL="1874520" indent="0">
              <a:buNone/>
              <a:defRPr sz="1300" b="1"/>
            </a:lvl6pPr>
            <a:lvl7pPr marL="2249424" indent="0">
              <a:buNone/>
              <a:defRPr sz="1300" b="1"/>
            </a:lvl7pPr>
            <a:lvl8pPr marL="2624328" indent="0">
              <a:buNone/>
              <a:defRPr sz="1300" b="1"/>
            </a:lvl8pPr>
            <a:lvl9pPr marL="2999232" indent="0">
              <a:buNone/>
              <a:defRPr sz="13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054049"/>
            <a:ext cx="4040188" cy="37317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449829"/>
            <a:ext cx="4041775" cy="60422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4904" indent="0">
              <a:buNone/>
              <a:defRPr sz="1600" b="1"/>
            </a:lvl2pPr>
            <a:lvl3pPr marL="749808" indent="0">
              <a:buNone/>
              <a:defRPr sz="1500" b="1"/>
            </a:lvl3pPr>
            <a:lvl4pPr marL="1124712" indent="0">
              <a:buNone/>
              <a:defRPr sz="1300" b="1"/>
            </a:lvl4pPr>
            <a:lvl5pPr marL="1499616" indent="0">
              <a:buNone/>
              <a:defRPr sz="1300" b="1"/>
            </a:lvl5pPr>
            <a:lvl6pPr marL="1874520" indent="0">
              <a:buNone/>
              <a:defRPr sz="1300" b="1"/>
            </a:lvl6pPr>
            <a:lvl7pPr marL="2249424" indent="0">
              <a:buNone/>
              <a:defRPr sz="1300" b="1"/>
            </a:lvl7pPr>
            <a:lvl8pPr marL="2624328" indent="0">
              <a:buNone/>
              <a:defRPr sz="1300" b="1"/>
            </a:lvl8pPr>
            <a:lvl9pPr marL="2999232" indent="0">
              <a:buNone/>
              <a:defRPr sz="13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054049"/>
            <a:ext cx="4041775" cy="37317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60E0-525B-41C3-A2DF-198760D7EC02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8272-7D1A-42FE-80EB-A00DC592C3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792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45E7-B5F5-4CD5-84EB-D1B54D807C3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B2BC9-33D2-4E9A-8725-8BA309387F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999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245C-DB88-4F02-8D7B-FEE0BA6E299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2BDFE-B872-400E-B509-DBF3E257D8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575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57880"/>
            <a:ext cx="3008313" cy="109749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57883"/>
            <a:ext cx="5111750" cy="5527940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355375"/>
            <a:ext cx="3008313" cy="4430448"/>
          </a:xfrm>
        </p:spPr>
        <p:txBody>
          <a:bodyPr/>
          <a:lstStyle>
            <a:lvl1pPr marL="0" indent="0">
              <a:buNone/>
              <a:defRPr sz="1100"/>
            </a:lvl1pPr>
            <a:lvl2pPr marL="374904" indent="0">
              <a:buNone/>
              <a:defRPr sz="1000"/>
            </a:lvl2pPr>
            <a:lvl3pPr marL="749808" indent="0">
              <a:buNone/>
              <a:defRPr sz="800"/>
            </a:lvl3pPr>
            <a:lvl4pPr marL="1124712" indent="0">
              <a:buNone/>
              <a:defRPr sz="700"/>
            </a:lvl4pPr>
            <a:lvl5pPr marL="1499616" indent="0">
              <a:buNone/>
              <a:defRPr sz="700"/>
            </a:lvl5pPr>
            <a:lvl6pPr marL="1874520" indent="0">
              <a:buNone/>
              <a:defRPr sz="700"/>
            </a:lvl6pPr>
            <a:lvl7pPr marL="2249424" indent="0">
              <a:buNone/>
              <a:defRPr sz="700"/>
            </a:lvl7pPr>
            <a:lvl8pPr marL="2624328" indent="0">
              <a:buNone/>
              <a:defRPr sz="700"/>
            </a:lvl8pPr>
            <a:lvl9pPr marL="2999232" indent="0">
              <a:buNone/>
              <a:defRPr sz="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B1F3-3189-463E-9A3C-BCE87E3E11D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939AD-6FB8-4EDF-B1E0-E4EA4DAA39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53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162078"/>
            <a:ext cx="7772400" cy="128640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745247"/>
            <a:ext cx="7772400" cy="14168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EFB3-1CC6-4675-8CD9-10265E453E1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BBB-B7B8-4EEC-8DB2-FF02441338D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599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533901"/>
            <a:ext cx="5486400" cy="53525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78732"/>
            <a:ext cx="54864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4904" indent="0">
              <a:buNone/>
              <a:defRPr sz="2300"/>
            </a:lvl2pPr>
            <a:lvl3pPr marL="749808" indent="0">
              <a:buNone/>
              <a:defRPr sz="2000"/>
            </a:lvl3pPr>
            <a:lvl4pPr marL="1124712" indent="0">
              <a:buNone/>
              <a:defRPr sz="1600"/>
            </a:lvl4pPr>
            <a:lvl5pPr marL="1499616" indent="0">
              <a:buNone/>
              <a:defRPr sz="1600"/>
            </a:lvl5pPr>
            <a:lvl6pPr marL="1874520" indent="0">
              <a:buNone/>
              <a:defRPr sz="1600"/>
            </a:lvl6pPr>
            <a:lvl7pPr marL="2249424" indent="0">
              <a:buNone/>
              <a:defRPr sz="1600"/>
            </a:lvl7pPr>
            <a:lvl8pPr marL="2624328" indent="0">
              <a:buNone/>
              <a:defRPr sz="1600"/>
            </a:lvl8pPr>
            <a:lvl9pPr marL="2999232" indent="0">
              <a:buNone/>
              <a:defRPr sz="16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069154"/>
            <a:ext cx="5486400" cy="760147"/>
          </a:xfrm>
        </p:spPr>
        <p:txBody>
          <a:bodyPr/>
          <a:lstStyle>
            <a:lvl1pPr marL="0" indent="0">
              <a:buNone/>
              <a:defRPr sz="1100"/>
            </a:lvl1pPr>
            <a:lvl2pPr marL="374904" indent="0">
              <a:buNone/>
              <a:defRPr sz="1000"/>
            </a:lvl2pPr>
            <a:lvl3pPr marL="749808" indent="0">
              <a:buNone/>
              <a:defRPr sz="800"/>
            </a:lvl3pPr>
            <a:lvl4pPr marL="1124712" indent="0">
              <a:buNone/>
              <a:defRPr sz="700"/>
            </a:lvl4pPr>
            <a:lvl5pPr marL="1499616" indent="0">
              <a:buNone/>
              <a:defRPr sz="700"/>
            </a:lvl5pPr>
            <a:lvl6pPr marL="1874520" indent="0">
              <a:buNone/>
              <a:defRPr sz="700"/>
            </a:lvl6pPr>
            <a:lvl7pPr marL="2249424" indent="0">
              <a:buNone/>
              <a:defRPr sz="700"/>
            </a:lvl7pPr>
            <a:lvl8pPr marL="2624328" indent="0">
              <a:buNone/>
              <a:defRPr sz="700"/>
            </a:lvl8pPr>
            <a:lvl9pPr marL="2999232" indent="0">
              <a:buNone/>
              <a:defRPr sz="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0C150-0928-4EE9-B555-4F3C243548B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750EE-9A33-4666-8666-8B97D9025C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020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E707-DB1F-4854-A59F-BB315F4A9E32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2C75-7FD7-46D4-8422-EA117567D5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929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59383"/>
            <a:ext cx="2057400" cy="552644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59383"/>
            <a:ext cx="6019800" cy="552644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AA23C-BB36-4D92-96E1-8781245C5D4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2794-CA35-4896-A9E5-A85E827748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4873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12069"/>
            <a:ext cx="7772400" cy="138835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70300"/>
            <a:ext cx="64008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8331E2-344D-4EC3-9D01-E2C299C92D69}" type="datetimeFigureOut">
              <a:rPr lang="pt-BR" sz="1800">
                <a:solidFill>
                  <a:prstClr val="black"/>
                </a:solidFill>
              </a:rPr>
              <a:pPr>
                <a:defRPr/>
              </a:pPr>
              <a:t>23/02/2021</a:t>
            </a:fld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003220"/>
            <a:ext cx="2895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F84BC0-FE1F-401F-968C-BD6651F96F28}" type="slidenum">
              <a:rPr lang="pt-BR" sz="180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812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"/>
          <p:cNvGrpSpPr>
            <a:grpSpLocks/>
          </p:cNvGrpSpPr>
          <p:nvPr userDrawn="1"/>
        </p:nvGrpSpPr>
        <p:grpSpPr bwMode="auto">
          <a:xfrm>
            <a:off x="31750" y="17992"/>
            <a:ext cx="9101138" cy="625211"/>
            <a:chOff x="31651" y="18455"/>
            <a:chExt cx="9101237" cy="662583"/>
          </a:xfrm>
        </p:grpSpPr>
        <p:pic>
          <p:nvPicPr>
            <p:cNvPr id="5" name="Imagem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925" y="19050"/>
              <a:ext cx="1223963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1" y="18455"/>
              <a:ext cx="25050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11300"/>
            <a:ext cx="8229600" cy="42745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46DB0D-7A20-42CE-BE71-895D7F5B5E40}" type="datetimeFigureOut">
              <a:rPr lang="pt-BR" sz="1800">
                <a:solidFill>
                  <a:prstClr val="black"/>
                </a:solidFill>
              </a:rPr>
              <a:pPr>
                <a:defRPr/>
              </a:pPr>
              <a:t>23/02/2021</a:t>
            </a:fld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003220"/>
            <a:ext cx="2895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E57DC5-EE11-4674-98F6-9BE194661712}" type="slidenum">
              <a:rPr lang="pt-BR" sz="180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557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162073"/>
            <a:ext cx="7772400" cy="128640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745230"/>
            <a:ext cx="7772400" cy="14168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6B05EC-E53C-4F1F-9424-F59C5EC2448D}" type="datetimeFigureOut">
              <a:rPr lang="pt-BR" sz="1800">
                <a:solidFill>
                  <a:prstClr val="black"/>
                </a:solidFill>
              </a:rPr>
              <a:pPr>
                <a:defRPr/>
              </a:pPr>
              <a:t>23/02/2021</a:t>
            </a:fld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003220"/>
            <a:ext cx="2895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44E533-AC52-4D13-BB04-2E1044F18644}" type="slidenum">
              <a:rPr lang="pt-BR" sz="180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198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9380"/>
            <a:ext cx="8229600" cy="10795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511300"/>
            <a:ext cx="4038600" cy="427452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11300"/>
            <a:ext cx="4038600" cy="427452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675883-FD92-42DA-91E0-438ED4849795}" type="datetimeFigureOut">
              <a:rPr lang="pt-BR" sz="1800">
                <a:solidFill>
                  <a:prstClr val="black"/>
                </a:solidFill>
              </a:rPr>
              <a:pPr>
                <a:defRPr/>
              </a:pPr>
              <a:t>23/02/2021</a:t>
            </a:fld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003220"/>
            <a:ext cx="2895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60A36D-B848-43F9-BE25-DC6FCB3BDFD0}" type="slidenum">
              <a:rPr lang="pt-BR" sz="180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709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9380"/>
            <a:ext cx="8229600" cy="1079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49829"/>
            <a:ext cx="4040188" cy="6042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054049"/>
            <a:ext cx="4040188" cy="37317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449829"/>
            <a:ext cx="4041775" cy="6042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054049"/>
            <a:ext cx="4041775" cy="37317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66333A-136B-4001-B2CE-739E150C9864}" type="datetimeFigureOut">
              <a:rPr lang="pt-BR" sz="1800">
                <a:solidFill>
                  <a:prstClr val="black"/>
                </a:solidFill>
              </a:rPr>
              <a:pPr>
                <a:defRPr/>
              </a:pPr>
              <a:t>23/02/2021</a:t>
            </a:fld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003220"/>
            <a:ext cx="2895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3EA712-5E50-492E-80FC-13CEC537C1EB}" type="slidenum">
              <a:rPr lang="pt-BR" sz="180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62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9380"/>
            <a:ext cx="8229600" cy="10795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302519-C0EB-4650-B3C5-F162B5BD664C}" type="datetimeFigureOut">
              <a:rPr lang="pt-BR" sz="1800">
                <a:solidFill>
                  <a:prstClr val="black"/>
                </a:solidFill>
              </a:rPr>
              <a:pPr>
                <a:defRPr/>
              </a:pPr>
              <a:t>23/02/2021</a:t>
            </a:fld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003220"/>
            <a:ext cx="2895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F0977B-3E5A-4FCC-8577-C64EE112BCBD}" type="slidenum">
              <a:rPr lang="pt-BR" sz="180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781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ABD7DA-6590-43E9-82A6-E6A45A8A4AC8}" type="datetimeFigureOut">
              <a:rPr lang="pt-BR" sz="1800">
                <a:solidFill>
                  <a:prstClr val="black"/>
                </a:solidFill>
              </a:rPr>
              <a:pPr>
                <a:defRPr/>
              </a:pPr>
              <a:t>23/02/2021</a:t>
            </a:fld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003220"/>
            <a:ext cx="2895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6975B1-F201-4A00-B9D7-9058FC1506A3}" type="slidenum">
              <a:rPr lang="pt-BR" sz="180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75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511358"/>
            <a:ext cx="4038600" cy="4274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11358"/>
            <a:ext cx="4038600" cy="4274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EFB3-1CC6-4675-8CD9-10265E453E1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BBB-B7B8-4EEC-8DB2-FF02441338D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19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57880"/>
            <a:ext cx="3008313" cy="109749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57881"/>
            <a:ext cx="5111750" cy="55279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355373"/>
            <a:ext cx="3008313" cy="4430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1A2446-85F0-480D-B00D-7A6E3A3FAB23}" type="datetimeFigureOut">
              <a:rPr lang="pt-BR" sz="1800">
                <a:solidFill>
                  <a:prstClr val="black"/>
                </a:solidFill>
              </a:rPr>
              <a:pPr>
                <a:defRPr/>
              </a:pPr>
              <a:t>23/02/2021</a:t>
            </a:fld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003220"/>
            <a:ext cx="2895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A91633-F860-4186-A083-A0C7C64CD04D}" type="slidenum">
              <a:rPr lang="pt-BR" sz="180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56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533900"/>
            <a:ext cx="5486400" cy="53525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78732"/>
            <a:ext cx="5486400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069153"/>
            <a:ext cx="5486400" cy="760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95288" y="6027209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72DCCF-9568-477E-9710-354D72D1C6A2}" type="datetimeFigureOut">
              <a:rPr lang="pt-BR" sz="1800">
                <a:solidFill>
                  <a:prstClr val="black"/>
                </a:solidFill>
              </a:rPr>
              <a:pPr>
                <a:defRPr/>
              </a:pPr>
              <a:t>23/02/2021</a:t>
            </a:fld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003220"/>
            <a:ext cx="2895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190BC9-E62D-48A4-92A9-66F69BD8C224}" type="slidenum">
              <a:rPr lang="pt-BR" sz="180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513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9380"/>
            <a:ext cx="8229600" cy="10795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11300"/>
            <a:ext cx="8229600" cy="42745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E30111-C639-4788-AEEE-8A04C9EB1BA5}" type="datetimeFigureOut">
              <a:rPr lang="pt-BR" sz="1800">
                <a:solidFill>
                  <a:prstClr val="black"/>
                </a:solidFill>
              </a:rPr>
              <a:pPr>
                <a:defRPr/>
              </a:pPr>
              <a:t>23/02/2021</a:t>
            </a:fld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003220"/>
            <a:ext cx="2895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646277-E125-45F8-84EF-63B93F43C5FA}" type="slidenum">
              <a:rPr lang="pt-BR" sz="180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161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59381"/>
            <a:ext cx="2057400" cy="5526440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59381"/>
            <a:ext cx="6019800" cy="55264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D33B72-F87C-45AD-A29C-324F09D65E50}" type="datetimeFigureOut">
              <a:rPr lang="pt-BR" sz="1800">
                <a:solidFill>
                  <a:prstClr val="black"/>
                </a:solidFill>
              </a:rPr>
              <a:pPr>
                <a:defRPr/>
              </a:pPr>
              <a:t>23/02/2021</a:t>
            </a:fld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003220"/>
            <a:ext cx="2895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sz="1800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003220"/>
            <a:ext cx="2133600" cy="34484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837CFB-C604-4921-8931-7919E2E179EE}" type="slidenum">
              <a:rPr lang="pt-BR" sz="180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671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estre-Fund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235"/>
            <a:ext cx="8229600" cy="8246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9E7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863"/>
            <a:ext cx="8229600" cy="4829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16685"/>
            <a:ext cx="6369179" cy="2429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1816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estre-Fund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50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3095625" y="5904266"/>
            <a:ext cx="2984500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pt-BR" altLang="pt-BR" sz="1400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Local, data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012069"/>
            <a:ext cx="7772400" cy="138835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670300"/>
            <a:ext cx="64008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90947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687" y="21830"/>
            <a:ext cx="1901825" cy="636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11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49829"/>
            <a:ext cx="4040188" cy="6042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6" indent="0">
              <a:buNone/>
              <a:defRPr sz="2000" b="1"/>
            </a:lvl2pPr>
            <a:lvl3pPr marL="913911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3" indent="0">
              <a:buNone/>
              <a:defRPr sz="1600" b="1"/>
            </a:lvl5pPr>
            <a:lvl6pPr marL="2284773" indent="0">
              <a:buNone/>
              <a:defRPr sz="1600" b="1"/>
            </a:lvl6pPr>
            <a:lvl7pPr marL="2741732" indent="0">
              <a:buNone/>
              <a:defRPr sz="1600" b="1"/>
            </a:lvl7pPr>
            <a:lvl8pPr marL="3198682" indent="0">
              <a:buNone/>
              <a:defRPr sz="1600" b="1"/>
            </a:lvl8pPr>
            <a:lvl9pPr marL="365564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054049"/>
            <a:ext cx="4040188" cy="37317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63" y="1449829"/>
            <a:ext cx="4041775" cy="6042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6" indent="0">
              <a:buNone/>
              <a:defRPr sz="2000" b="1"/>
            </a:lvl2pPr>
            <a:lvl3pPr marL="913911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3" indent="0">
              <a:buNone/>
              <a:defRPr sz="1600" b="1"/>
            </a:lvl5pPr>
            <a:lvl6pPr marL="2284773" indent="0">
              <a:buNone/>
              <a:defRPr sz="1600" b="1"/>
            </a:lvl6pPr>
            <a:lvl7pPr marL="2741732" indent="0">
              <a:buNone/>
              <a:defRPr sz="1600" b="1"/>
            </a:lvl7pPr>
            <a:lvl8pPr marL="3198682" indent="0">
              <a:buNone/>
              <a:defRPr sz="1600" b="1"/>
            </a:lvl8pPr>
            <a:lvl9pPr marL="365564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63" y="2054049"/>
            <a:ext cx="4041775" cy="37317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EFB3-1CC6-4675-8CD9-10265E453E1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BBB-B7B8-4EEC-8DB2-FF02441338D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65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EFB3-1CC6-4675-8CD9-10265E453E1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BBB-B7B8-4EEC-8DB2-FF02441338D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0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EFB3-1CC6-4675-8CD9-10265E453E1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BBB-B7B8-4EEC-8DB2-FF02441338D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7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57880"/>
            <a:ext cx="3008313" cy="10974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3" y="257881"/>
            <a:ext cx="5111750" cy="55279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355380"/>
            <a:ext cx="3008313" cy="4430448"/>
          </a:xfrm>
        </p:spPr>
        <p:txBody>
          <a:bodyPr/>
          <a:lstStyle>
            <a:lvl1pPr marL="0" indent="0">
              <a:buNone/>
              <a:defRPr sz="1400"/>
            </a:lvl1pPr>
            <a:lvl2pPr marL="456956" indent="0">
              <a:buNone/>
              <a:defRPr sz="1200"/>
            </a:lvl2pPr>
            <a:lvl3pPr marL="913911" indent="0">
              <a:buNone/>
              <a:defRPr sz="1000"/>
            </a:lvl3pPr>
            <a:lvl4pPr marL="1370865" indent="0">
              <a:buNone/>
              <a:defRPr sz="900"/>
            </a:lvl4pPr>
            <a:lvl5pPr marL="1827823" indent="0">
              <a:buNone/>
              <a:defRPr sz="900"/>
            </a:lvl5pPr>
            <a:lvl6pPr marL="2284773" indent="0">
              <a:buNone/>
              <a:defRPr sz="900"/>
            </a:lvl6pPr>
            <a:lvl7pPr marL="2741732" indent="0">
              <a:buNone/>
              <a:defRPr sz="900"/>
            </a:lvl7pPr>
            <a:lvl8pPr marL="3198682" indent="0">
              <a:buNone/>
              <a:defRPr sz="900"/>
            </a:lvl8pPr>
            <a:lvl9pPr marL="365564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EFB3-1CC6-4675-8CD9-10265E453E1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BBB-B7B8-4EEC-8DB2-FF02441338D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4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900738"/>
            <a:ext cx="2895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fld id="{8DB59FA5-FCA4-40C3-A99E-8DE8F03E105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91976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533905"/>
            <a:ext cx="5486400" cy="5352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78732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6956" indent="0">
              <a:buNone/>
              <a:defRPr sz="2800"/>
            </a:lvl2pPr>
            <a:lvl3pPr marL="913911" indent="0">
              <a:buNone/>
              <a:defRPr sz="2400"/>
            </a:lvl3pPr>
            <a:lvl4pPr marL="1370865" indent="0">
              <a:buNone/>
              <a:defRPr sz="2000"/>
            </a:lvl4pPr>
            <a:lvl5pPr marL="1827823" indent="0">
              <a:buNone/>
              <a:defRPr sz="2000"/>
            </a:lvl5pPr>
            <a:lvl6pPr marL="2284773" indent="0">
              <a:buNone/>
              <a:defRPr sz="2000"/>
            </a:lvl6pPr>
            <a:lvl7pPr marL="2741732" indent="0">
              <a:buNone/>
              <a:defRPr sz="2000"/>
            </a:lvl7pPr>
            <a:lvl8pPr marL="3198682" indent="0">
              <a:buNone/>
              <a:defRPr sz="2000"/>
            </a:lvl8pPr>
            <a:lvl9pPr marL="3655644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069158"/>
            <a:ext cx="5486400" cy="760147"/>
          </a:xfrm>
        </p:spPr>
        <p:txBody>
          <a:bodyPr/>
          <a:lstStyle>
            <a:lvl1pPr marL="0" indent="0">
              <a:buNone/>
              <a:defRPr sz="1400"/>
            </a:lvl1pPr>
            <a:lvl2pPr marL="456956" indent="0">
              <a:buNone/>
              <a:defRPr sz="1200"/>
            </a:lvl2pPr>
            <a:lvl3pPr marL="913911" indent="0">
              <a:buNone/>
              <a:defRPr sz="1000"/>
            </a:lvl3pPr>
            <a:lvl4pPr marL="1370865" indent="0">
              <a:buNone/>
              <a:defRPr sz="900"/>
            </a:lvl4pPr>
            <a:lvl5pPr marL="1827823" indent="0">
              <a:buNone/>
              <a:defRPr sz="900"/>
            </a:lvl5pPr>
            <a:lvl6pPr marL="2284773" indent="0">
              <a:buNone/>
              <a:defRPr sz="900"/>
            </a:lvl6pPr>
            <a:lvl7pPr marL="2741732" indent="0">
              <a:buNone/>
              <a:defRPr sz="900"/>
            </a:lvl7pPr>
            <a:lvl8pPr marL="3198682" indent="0">
              <a:buNone/>
              <a:defRPr sz="900"/>
            </a:lvl8pPr>
            <a:lvl9pPr marL="365564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EFB3-1CC6-4675-8CD9-10265E453E1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BBB-B7B8-4EEC-8DB2-FF02441338D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95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EFB3-1CC6-4675-8CD9-10265E453E1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BBB-B7B8-4EEC-8DB2-FF02441338D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51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59389"/>
            <a:ext cx="2057400" cy="552644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59389"/>
            <a:ext cx="6019800" cy="552644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EFB3-1CC6-4675-8CD9-10265E453E1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3BBB-B7B8-4EEC-8DB2-FF02441338D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22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1"/>
            <a:ext cx="1136650" cy="4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95" y="41982"/>
            <a:ext cx="2016125" cy="40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12158"/>
            <a:ext cx="7772400" cy="138835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70300"/>
            <a:ext cx="6400800" cy="16552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50C4-CE03-4BF8-87B8-3FCE723E0F7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DC82-6569-4318-816A-9B2D1E4B2D9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94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1"/>
            <a:ext cx="1136650" cy="4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95" y="41982"/>
            <a:ext cx="2016125" cy="40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866C-3314-4303-B58F-F28EB2BA378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45C61-D5EA-44F4-A796-F09B620F923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88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51" y="29993"/>
            <a:ext cx="2524125" cy="7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1"/>
            <a:ext cx="1136650" cy="4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162078"/>
            <a:ext cx="7772400" cy="128640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745247"/>
            <a:ext cx="7772400" cy="14168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9C0AD-EF52-4B4C-B1F4-C946941B101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A930-483F-4E1D-977E-E6D472D9558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96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51" y="29993"/>
            <a:ext cx="2524125" cy="7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1"/>
            <a:ext cx="1136650" cy="4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511358"/>
            <a:ext cx="4038600" cy="4274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11358"/>
            <a:ext cx="4038600" cy="4274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5060E-6102-4B4C-AAE0-23C9BA8E224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0D8E-1A63-4F65-8F22-FD3E3AA8A52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26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51" y="29993"/>
            <a:ext cx="2524125" cy="7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1"/>
            <a:ext cx="1136650" cy="4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49829"/>
            <a:ext cx="4040188" cy="6042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6" indent="0">
              <a:buNone/>
              <a:defRPr sz="2000" b="1"/>
            </a:lvl2pPr>
            <a:lvl3pPr marL="913911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3" indent="0">
              <a:buNone/>
              <a:defRPr sz="1600" b="1"/>
            </a:lvl5pPr>
            <a:lvl6pPr marL="2284773" indent="0">
              <a:buNone/>
              <a:defRPr sz="1600" b="1"/>
            </a:lvl6pPr>
            <a:lvl7pPr marL="2741732" indent="0">
              <a:buNone/>
              <a:defRPr sz="1600" b="1"/>
            </a:lvl7pPr>
            <a:lvl8pPr marL="3198682" indent="0">
              <a:buNone/>
              <a:defRPr sz="1600" b="1"/>
            </a:lvl8pPr>
            <a:lvl9pPr marL="365564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054049"/>
            <a:ext cx="4040188" cy="37317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63" y="1449829"/>
            <a:ext cx="4041775" cy="6042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6" indent="0">
              <a:buNone/>
              <a:defRPr sz="2000" b="1"/>
            </a:lvl2pPr>
            <a:lvl3pPr marL="913911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3" indent="0">
              <a:buNone/>
              <a:defRPr sz="1600" b="1"/>
            </a:lvl5pPr>
            <a:lvl6pPr marL="2284773" indent="0">
              <a:buNone/>
              <a:defRPr sz="1600" b="1"/>
            </a:lvl6pPr>
            <a:lvl7pPr marL="2741732" indent="0">
              <a:buNone/>
              <a:defRPr sz="1600" b="1"/>
            </a:lvl7pPr>
            <a:lvl8pPr marL="3198682" indent="0">
              <a:buNone/>
              <a:defRPr sz="1600" b="1"/>
            </a:lvl8pPr>
            <a:lvl9pPr marL="365564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63" y="2054049"/>
            <a:ext cx="4041775" cy="37317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B9A4-93B1-451A-B66E-78A5FD340E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4F81-244C-4F7D-AC15-712C0F7A88F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8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1"/>
            <a:ext cx="1136650" cy="4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95" y="41982"/>
            <a:ext cx="2016125" cy="40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0501E-80DA-42CE-81D1-BD9E4423612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C6096-7E4F-4183-A462-82CA63047E5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1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BC00-B048-40F1-8123-5B67A980F60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7BEB-AE5A-43FC-894C-030801C4639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2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162514"/>
            <a:ext cx="7772400" cy="12858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744850"/>
            <a:ext cx="7772400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6" indent="0">
              <a:buNone/>
              <a:defRPr sz="1800"/>
            </a:lvl2pPr>
            <a:lvl3pPr marL="913911" indent="0">
              <a:buNone/>
              <a:defRPr sz="1600"/>
            </a:lvl3pPr>
            <a:lvl4pPr marL="1370865" indent="0">
              <a:buNone/>
              <a:defRPr sz="1400"/>
            </a:lvl4pPr>
            <a:lvl5pPr marL="1827823" indent="0">
              <a:buNone/>
              <a:defRPr sz="1400"/>
            </a:lvl5pPr>
            <a:lvl6pPr marL="2284773" indent="0">
              <a:buNone/>
              <a:defRPr sz="1400"/>
            </a:lvl6pPr>
            <a:lvl7pPr marL="2741732" indent="0">
              <a:buNone/>
              <a:defRPr sz="1400"/>
            </a:lvl7pPr>
            <a:lvl8pPr marL="3198682" indent="0">
              <a:buNone/>
              <a:defRPr sz="1400"/>
            </a:lvl8pPr>
            <a:lvl9pPr marL="3655644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900738"/>
            <a:ext cx="2895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fld id="{0911DFCA-03B3-4059-8C3C-97346C931A4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20620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57880"/>
            <a:ext cx="3008313" cy="10974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3" y="257881"/>
            <a:ext cx="5111750" cy="55279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355380"/>
            <a:ext cx="3008313" cy="4430448"/>
          </a:xfrm>
        </p:spPr>
        <p:txBody>
          <a:bodyPr/>
          <a:lstStyle>
            <a:lvl1pPr marL="0" indent="0">
              <a:buNone/>
              <a:defRPr sz="1400"/>
            </a:lvl1pPr>
            <a:lvl2pPr marL="456956" indent="0">
              <a:buNone/>
              <a:defRPr sz="1200"/>
            </a:lvl2pPr>
            <a:lvl3pPr marL="913911" indent="0">
              <a:buNone/>
              <a:defRPr sz="1000"/>
            </a:lvl3pPr>
            <a:lvl4pPr marL="1370865" indent="0">
              <a:buNone/>
              <a:defRPr sz="900"/>
            </a:lvl4pPr>
            <a:lvl5pPr marL="1827823" indent="0">
              <a:buNone/>
              <a:defRPr sz="900"/>
            </a:lvl5pPr>
            <a:lvl6pPr marL="2284773" indent="0">
              <a:buNone/>
              <a:defRPr sz="900"/>
            </a:lvl6pPr>
            <a:lvl7pPr marL="2741732" indent="0">
              <a:buNone/>
              <a:defRPr sz="900"/>
            </a:lvl7pPr>
            <a:lvl8pPr marL="3198682" indent="0">
              <a:buNone/>
              <a:defRPr sz="900"/>
            </a:lvl8pPr>
            <a:lvl9pPr marL="3655644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AB936-4504-49B3-AB0B-D91EC643B06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B51F-2A38-490B-AFBE-BBA91918F1C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05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533905"/>
            <a:ext cx="5486400" cy="5352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78732"/>
            <a:ext cx="54864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6" indent="0">
              <a:buNone/>
              <a:defRPr sz="2800"/>
            </a:lvl2pPr>
            <a:lvl3pPr marL="913911" indent="0">
              <a:buNone/>
              <a:defRPr sz="2400"/>
            </a:lvl3pPr>
            <a:lvl4pPr marL="1370865" indent="0">
              <a:buNone/>
              <a:defRPr sz="2000"/>
            </a:lvl4pPr>
            <a:lvl5pPr marL="1827823" indent="0">
              <a:buNone/>
              <a:defRPr sz="2000"/>
            </a:lvl5pPr>
            <a:lvl6pPr marL="2284773" indent="0">
              <a:buNone/>
              <a:defRPr sz="2000"/>
            </a:lvl6pPr>
            <a:lvl7pPr marL="2741732" indent="0">
              <a:buNone/>
              <a:defRPr sz="2000"/>
            </a:lvl7pPr>
            <a:lvl8pPr marL="3198682" indent="0">
              <a:buNone/>
              <a:defRPr sz="2000"/>
            </a:lvl8pPr>
            <a:lvl9pPr marL="3655644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069158"/>
            <a:ext cx="5486400" cy="760147"/>
          </a:xfrm>
        </p:spPr>
        <p:txBody>
          <a:bodyPr/>
          <a:lstStyle>
            <a:lvl1pPr marL="0" indent="0">
              <a:buNone/>
              <a:defRPr sz="1400"/>
            </a:lvl1pPr>
            <a:lvl2pPr marL="456956" indent="0">
              <a:buNone/>
              <a:defRPr sz="1200"/>
            </a:lvl2pPr>
            <a:lvl3pPr marL="913911" indent="0">
              <a:buNone/>
              <a:defRPr sz="1000"/>
            </a:lvl3pPr>
            <a:lvl4pPr marL="1370865" indent="0">
              <a:buNone/>
              <a:defRPr sz="900"/>
            </a:lvl4pPr>
            <a:lvl5pPr marL="1827823" indent="0">
              <a:buNone/>
              <a:defRPr sz="900"/>
            </a:lvl5pPr>
            <a:lvl6pPr marL="2284773" indent="0">
              <a:buNone/>
              <a:defRPr sz="900"/>
            </a:lvl6pPr>
            <a:lvl7pPr marL="2741732" indent="0">
              <a:buNone/>
              <a:defRPr sz="900"/>
            </a:lvl7pPr>
            <a:lvl8pPr marL="3198682" indent="0">
              <a:buNone/>
              <a:defRPr sz="900"/>
            </a:lvl8pPr>
            <a:lvl9pPr marL="3655644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C7AA0-A5C9-4F74-9657-9FDB630EA6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612F2-45A8-4DCF-AE8B-C72A47ADCBF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58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5834-E00A-42B1-BF9D-2C965C9963F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0F1A-A453-4817-A400-627DFCDA97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33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59389"/>
            <a:ext cx="2057400" cy="552644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59389"/>
            <a:ext cx="6019800" cy="552644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89C3D-75F5-4D2A-B785-8F7C63DA65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B9DA-6C87-4A3B-9824-E2BE3D7883F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76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D76B-8768-4CD9-A4EB-C7E0540475E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991B-5173-411F-AD1F-075660CB6D6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24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12166"/>
            <a:ext cx="7772400" cy="138835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70300"/>
            <a:ext cx="6400800" cy="16552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5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1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3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9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06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D5EB-3011-4C85-AA15-981DA9154BE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91D-28AA-4DF6-9CEB-F65DD3FB9D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52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D5EB-3011-4C85-AA15-981DA9154BE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91D-28AA-4DF6-9CEB-F65DD3FB9D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97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162082"/>
            <a:ext cx="7772400" cy="1286404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745247"/>
            <a:ext cx="7772400" cy="1416843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58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16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77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033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291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549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807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066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D5EB-3011-4C85-AA15-981DA9154BE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91D-28AA-4DF6-9CEB-F65DD3FB9D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49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511358"/>
            <a:ext cx="4038600" cy="427452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11358"/>
            <a:ext cx="4038600" cy="427452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D5EB-3011-4C85-AA15-981DA9154BE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91D-28AA-4DF6-9CEB-F65DD3FB9D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72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49829"/>
            <a:ext cx="4040188" cy="60422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5819" indent="0">
              <a:buNone/>
              <a:defRPr sz="1900" b="1"/>
            </a:lvl2pPr>
            <a:lvl3pPr marL="851645" indent="0">
              <a:buNone/>
              <a:defRPr sz="1700" b="1"/>
            </a:lvl3pPr>
            <a:lvl4pPr marL="1277481" indent="0">
              <a:buNone/>
              <a:defRPr sz="1500" b="1"/>
            </a:lvl4pPr>
            <a:lvl5pPr marL="1703308" indent="0">
              <a:buNone/>
              <a:defRPr sz="1500" b="1"/>
            </a:lvl5pPr>
            <a:lvl6pPr marL="2129132" indent="0">
              <a:buNone/>
              <a:defRPr sz="1500" b="1"/>
            </a:lvl6pPr>
            <a:lvl7pPr marL="2554960" indent="0">
              <a:buNone/>
              <a:defRPr sz="1500" b="1"/>
            </a:lvl7pPr>
            <a:lvl8pPr marL="2980789" indent="0">
              <a:buNone/>
              <a:defRPr sz="1500" b="1"/>
            </a:lvl8pPr>
            <a:lvl9pPr marL="3406618" indent="0">
              <a:buNone/>
              <a:defRPr sz="15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054049"/>
            <a:ext cx="4040188" cy="37317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449829"/>
            <a:ext cx="4041774" cy="60422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5819" indent="0">
              <a:buNone/>
              <a:defRPr sz="1900" b="1"/>
            </a:lvl2pPr>
            <a:lvl3pPr marL="851645" indent="0">
              <a:buNone/>
              <a:defRPr sz="1700" b="1"/>
            </a:lvl3pPr>
            <a:lvl4pPr marL="1277481" indent="0">
              <a:buNone/>
              <a:defRPr sz="1500" b="1"/>
            </a:lvl4pPr>
            <a:lvl5pPr marL="1703308" indent="0">
              <a:buNone/>
              <a:defRPr sz="1500" b="1"/>
            </a:lvl5pPr>
            <a:lvl6pPr marL="2129132" indent="0">
              <a:buNone/>
              <a:defRPr sz="1500" b="1"/>
            </a:lvl6pPr>
            <a:lvl7pPr marL="2554960" indent="0">
              <a:buNone/>
              <a:defRPr sz="1500" b="1"/>
            </a:lvl7pPr>
            <a:lvl8pPr marL="2980789" indent="0">
              <a:buNone/>
              <a:defRPr sz="1500" b="1"/>
            </a:lvl8pPr>
            <a:lvl9pPr marL="3406618" indent="0">
              <a:buNone/>
              <a:defRPr sz="15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054049"/>
            <a:ext cx="4041774" cy="37317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D5EB-3011-4C85-AA15-981DA9154BE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91D-28AA-4DF6-9CEB-F65DD3FB9D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3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24013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24013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900738"/>
            <a:ext cx="2895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fld id="{BAB2240A-B3E8-4394-9490-E03D408B964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98797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D5EB-3011-4C85-AA15-981DA9154BE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91D-28AA-4DF6-9CEB-F65DD3FB9D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27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D5EB-3011-4C85-AA15-981DA9154BE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91D-28AA-4DF6-9CEB-F65DD3FB9D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65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57880"/>
            <a:ext cx="3008313" cy="109749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3" y="257891"/>
            <a:ext cx="5111750" cy="552794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355380"/>
            <a:ext cx="3008313" cy="4430448"/>
          </a:xfrm>
        </p:spPr>
        <p:txBody>
          <a:bodyPr/>
          <a:lstStyle>
            <a:lvl1pPr marL="0" indent="0">
              <a:buNone/>
              <a:defRPr sz="1300"/>
            </a:lvl1pPr>
            <a:lvl2pPr marL="425819" indent="0">
              <a:buNone/>
              <a:defRPr sz="1100"/>
            </a:lvl2pPr>
            <a:lvl3pPr marL="851645" indent="0">
              <a:buNone/>
              <a:defRPr sz="900"/>
            </a:lvl3pPr>
            <a:lvl4pPr marL="1277481" indent="0">
              <a:buNone/>
              <a:defRPr sz="800"/>
            </a:lvl4pPr>
            <a:lvl5pPr marL="1703308" indent="0">
              <a:buNone/>
              <a:defRPr sz="800"/>
            </a:lvl5pPr>
            <a:lvl6pPr marL="2129132" indent="0">
              <a:buNone/>
              <a:defRPr sz="800"/>
            </a:lvl6pPr>
            <a:lvl7pPr marL="2554960" indent="0">
              <a:buNone/>
              <a:defRPr sz="800"/>
            </a:lvl7pPr>
            <a:lvl8pPr marL="2980789" indent="0">
              <a:buNone/>
              <a:defRPr sz="800"/>
            </a:lvl8pPr>
            <a:lvl9pPr marL="3406618" indent="0">
              <a:buNone/>
              <a:defRPr sz="8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D5EB-3011-4C85-AA15-981DA9154BE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91D-28AA-4DF6-9CEB-F65DD3FB9D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18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533905"/>
            <a:ext cx="5486400" cy="53525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78732"/>
            <a:ext cx="5486400" cy="3886200"/>
          </a:xfrm>
        </p:spPr>
        <p:txBody>
          <a:bodyPr/>
          <a:lstStyle>
            <a:lvl1pPr marL="0" indent="0">
              <a:buNone/>
              <a:defRPr sz="3000"/>
            </a:lvl1pPr>
            <a:lvl2pPr marL="425819" indent="0">
              <a:buNone/>
              <a:defRPr sz="2600"/>
            </a:lvl2pPr>
            <a:lvl3pPr marL="851645" indent="0">
              <a:buNone/>
              <a:defRPr sz="2200"/>
            </a:lvl3pPr>
            <a:lvl4pPr marL="1277481" indent="0">
              <a:buNone/>
              <a:defRPr sz="1900"/>
            </a:lvl4pPr>
            <a:lvl5pPr marL="1703308" indent="0">
              <a:buNone/>
              <a:defRPr sz="1900"/>
            </a:lvl5pPr>
            <a:lvl6pPr marL="2129132" indent="0">
              <a:buNone/>
              <a:defRPr sz="1900"/>
            </a:lvl6pPr>
            <a:lvl7pPr marL="2554960" indent="0">
              <a:buNone/>
              <a:defRPr sz="1900"/>
            </a:lvl7pPr>
            <a:lvl8pPr marL="2980789" indent="0">
              <a:buNone/>
              <a:defRPr sz="1900"/>
            </a:lvl8pPr>
            <a:lvl9pPr marL="3406618" indent="0">
              <a:buNone/>
              <a:defRPr sz="19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069158"/>
            <a:ext cx="5486400" cy="760147"/>
          </a:xfrm>
        </p:spPr>
        <p:txBody>
          <a:bodyPr/>
          <a:lstStyle>
            <a:lvl1pPr marL="0" indent="0">
              <a:buNone/>
              <a:defRPr sz="1300"/>
            </a:lvl1pPr>
            <a:lvl2pPr marL="425819" indent="0">
              <a:buNone/>
              <a:defRPr sz="1100"/>
            </a:lvl2pPr>
            <a:lvl3pPr marL="851645" indent="0">
              <a:buNone/>
              <a:defRPr sz="900"/>
            </a:lvl3pPr>
            <a:lvl4pPr marL="1277481" indent="0">
              <a:buNone/>
              <a:defRPr sz="800"/>
            </a:lvl4pPr>
            <a:lvl5pPr marL="1703308" indent="0">
              <a:buNone/>
              <a:defRPr sz="800"/>
            </a:lvl5pPr>
            <a:lvl6pPr marL="2129132" indent="0">
              <a:buNone/>
              <a:defRPr sz="800"/>
            </a:lvl6pPr>
            <a:lvl7pPr marL="2554960" indent="0">
              <a:buNone/>
              <a:defRPr sz="800"/>
            </a:lvl7pPr>
            <a:lvl8pPr marL="2980789" indent="0">
              <a:buNone/>
              <a:defRPr sz="800"/>
            </a:lvl8pPr>
            <a:lvl9pPr marL="3406618" indent="0">
              <a:buNone/>
              <a:defRPr sz="8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D5EB-3011-4C85-AA15-981DA9154BE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91D-28AA-4DF6-9CEB-F65DD3FB9D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94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D5EB-3011-4C85-AA15-981DA9154BE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91D-28AA-4DF6-9CEB-F65DD3FB9D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5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59390"/>
            <a:ext cx="2057400" cy="552644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59390"/>
            <a:ext cx="6019800" cy="552644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D5EB-3011-4C85-AA15-981DA9154BE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391D-28AA-4DF6-9CEB-F65DD3FB9D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30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734" y="21892"/>
            <a:ext cx="1901825" cy="636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38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50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162078"/>
            <a:ext cx="7772400" cy="128640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745247"/>
            <a:ext cx="7772400" cy="14168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88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511358"/>
            <a:ext cx="4038600" cy="4274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11358"/>
            <a:ext cx="4038600" cy="4274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0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49388"/>
            <a:ext cx="4040188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6" indent="0">
              <a:buNone/>
              <a:defRPr sz="2000" b="1"/>
            </a:lvl2pPr>
            <a:lvl3pPr marL="913911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3" indent="0">
              <a:buNone/>
              <a:defRPr sz="1600" b="1"/>
            </a:lvl5pPr>
            <a:lvl6pPr marL="2284773" indent="0">
              <a:buNone/>
              <a:defRPr sz="1600" b="1"/>
            </a:lvl6pPr>
            <a:lvl7pPr marL="2741732" indent="0">
              <a:buNone/>
              <a:defRPr sz="1600" b="1"/>
            </a:lvl7pPr>
            <a:lvl8pPr marL="3198682" indent="0">
              <a:buNone/>
              <a:defRPr sz="1600" b="1"/>
            </a:lvl8pPr>
            <a:lvl9pPr marL="365564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054246"/>
            <a:ext cx="4040188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63" y="1449388"/>
            <a:ext cx="4041775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6" indent="0">
              <a:buNone/>
              <a:defRPr sz="2000" b="1"/>
            </a:lvl2pPr>
            <a:lvl3pPr marL="913911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3" indent="0">
              <a:buNone/>
              <a:defRPr sz="1600" b="1"/>
            </a:lvl5pPr>
            <a:lvl6pPr marL="2284773" indent="0">
              <a:buNone/>
              <a:defRPr sz="1600" b="1"/>
            </a:lvl6pPr>
            <a:lvl7pPr marL="2741732" indent="0">
              <a:buNone/>
              <a:defRPr sz="1600" b="1"/>
            </a:lvl7pPr>
            <a:lvl8pPr marL="3198682" indent="0">
              <a:buNone/>
              <a:defRPr sz="1600" b="1"/>
            </a:lvl8pPr>
            <a:lvl9pPr marL="365564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63" y="2054246"/>
            <a:ext cx="4041775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900738"/>
            <a:ext cx="2895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fld id="{237FB3C7-281E-4094-A636-B2CA25C4E06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20901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49829"/>
            <a:ext cx="4040188" cy="6042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47" indent="0">
              <a:buNone/>
              <a:defRPr sz="1800" b="1"/>
            </a:lvl3pPr>
            <a:lvl4pPr marL="1371215" indent="0">
              <a:buNone/>
              <a:defRPr sz="1600" b="1"/>
            </a:lvl4pPr>
            <a:lvl5pPr marL="1828293" indent="0">
              <a:buNone/>
              <a:defRPr sz="1600" b="1"/>
            </a:lvl5pPr>
            <a:lvl6pPr marL="2285361" indent="0">
              <a:buNone/>
              <a:defRPr sz="1600" b="1"/>
            </a:lvl6pPr>
            <a:lvl7pPr marL="2742433" indent="0">
              <a:buNone/>
              <a:defRPr sz="1600" b="1"/>
            </a:lvl7pPr>
            <a:lvl8pPr marL="3199504" indent="0">
              <a:buNone/>
              <a:defRPr sz="1600" b="1"/>
            </a:lvl8pPr>
            <a:lvl9pPr marL="3656578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054049"/>
            <a:ext cx="4040188" cy="37317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63" y="1449829"/>
            <a:ext cx="4041775" cy="6042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47" indent="0">
              <a:buNone/>
              <a:defRPr sz="1800" b="1"/>
            </a:lvl3pPr>
            <a:lvl4pPr marL="1371215" indent="0">
              <a:buNone/>
              <a:defRPr sz="1600" b="1"/>
            </a:lvl4pPr>
            <a:lvl5pPr marL="1828293" indent="0">
              <a:buNone/>
              <a:defRPr sz="1600" b="1"/>
            </a:lvl5pPr>
            <a:lvl6pPr marL="2285361" indent="0">
              <a:buNone/>
              <a:defRPr sz="1600" b="1"/>
            </a:lvl6pPr>
            <a:lvl7pPr marL="2742433" indent="0">
              <a:buNone/>
              <a:defRPr sz="1600" b="1"/>
            </a:lvl7pPr>
            <a:lvl8pPr marL="3199504" indent="0">
              <a:buNone/>
              <a:defRPr sz="1600" b="1"/>
            </a:lvl8pPr>
            <a:lvl9pPr marL="3656578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63" y="2054049"/>
            <a:ext cx="4041775" cy="37317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50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70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91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57880"/>
            <a:ext cx="3008313" cy="10974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57881"/>
            <a:ext cx="5111750" cy="55279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355380"/>
            <a:ext cx="3008313" cy="4430448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47" indent="0">
              <a:buNone/>
              <a:defRPr sz="1000"/>
            </a:lvl3pPr>
            <a:lvl4pPr marL="1371215" indent="0">
              <a:buNone/>
              <a:defRPr sz="900"/>
            </a:lvl4pPr>
            <a:lvl5pPr marL="1828293" indent="0">
              <a:buNone/>
              <a:defRPr sz="900"/>
            </a:lvl5pPr>
            <a:lvl6pPr marL="2285361" indent="0">
              <a:buNone/>
              <a:defRPr sz="900"/>
            </a:lvl6pPr>
            <a:lvl7pPr marL="2742433" indent="0">
              <a:buNone/>
              <a:defRPr sz="900"/>
            </a:lvl7pPr>
            <a:lvl8pPr marL="3199504" indent="0">
              <a:buNone/>
              <a:defRPr sz="900"/>
            </a:lvl8pPr>
            <a:lvl9pPr marL="3656578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439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533905"/>
            <a:ext cx="5486400" cy="5352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78732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070" indent="0">
              <a:buNone/>
              <a:defRPr sz="2800"/>
            </a:lvl2pPr>
            <a:lvl3pPr marL="914147" indent="0">
              <a:buNone/>
              <a:defRPr sz="2400"/>
            </a:lvl3pPr>
            <a:lvl4pPr marL="1371215" indent="0">
              <a:buNone/>
              <a:defRPr sz="2000"/>
            </a:lvl4pPr>
            <a:lvl5pPr marL="1828293" indent="0">
              <a:buNone/>
              <a:defRPr sz="2000"/>
            </a:lvl5pPr>
            <a:lvl6pPr marL="2285361" indent="0">
              <a:buNone/>
              <a:defRPr sz="2000"/>
            </a:lvl6pPr>
            <a:lvl7pPr marL="2742433" indent="0">
              <a:buNone/>
              <a:defRPr sz="2000"/>
            </a:lvl7pPr>
            <a:lvl8pPr marL="3199504" indent="0">
              <a:buNone/>
              <a:defRPr sz="2000"/>
            </a:lvl8pPr>
            <a:lvl9pPr marL="3656578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069158"/>
            <a:ext cx="5486400" cy="760147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47" indent="0">
              <a:buNone/>
              <a:defRPr sz="1000"/>
            </a:lvl3pPr>
            <a:lvl4pPr marL="1371215" indent="0">
              <a:buNone/>
              <a:defRPr sz="900"/>
            </a:lvl4pPr>
            <a:lvl5pPr marL="1828293" indent="0">
              <a:buNone/>
              <a:defRPr sz="900"/>
            </a:lvl5pPr>
            <a:lvl6pPr marL="2285361" indent="0">
              <a:buNone/>
              <a:defRPr sz="900"/>
            </a:lvl6pPr>
            <a:lvl7pPr marL="2742433" indent="0">
              <a:buNone/>
              <a:defRPr sz="900"/>
            </a:lvl7pPr>
            <a:lvl8pPr marL="3199504" indent="0">
              <a:buNone/>
              <a:defRPr sz="900"/>
            </a:lvl8pPr>
            <a:lvl9pPr marL="3656578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909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63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59389"/>
            <a:ext cx="2057400" cy="552644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59389"/>
            <a:ext cx="6019800" cy="552644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758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12193"/>
            <a:ext cx="7772400" cy="138835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70300"/>
            <a:ext cx="6400800" cy="16552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6C71-EBE5-43B0-83BB-7287CFF919C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3AB6-67ED-4688-91CA-02DB67B513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9491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50" y="37487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E292-B66B-4F76-A089-8AD0B8BA695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4414A-47FF-4876-A8F8-3EDF3C482DE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65045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55" y="149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162129"/>
            <a:ext cx="7772400" cy="128640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745247"/>
            <a:ext cx="7772400" cy="14168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D68A-1330-4F2C-8BD0-9CAC8D05190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65438-5D9E-4964-B253-C9DFFBAA615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105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900738"/>
            <a:ext cx="2895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fld id="{CBDCD335-223C-49A0-B577-B30FA8565A9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633082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9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511358"/>
            <a:ext cx="4038600" cy="4274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11358"/>
            <a:ext cx="4038600" cy="4274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2C06B-8271-4A44-AE69-1B77D1D85D79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9631-2A24-4549-8A19-EE7E53C4FEC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821816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55" y="23991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449829"/>
            <a:ext cx="4040188" cy="6042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47" indent="0">
              <a:buNone/>
              <a:defRPr sz="1800" b="1"/>
            </a:lvl3pPr>
            <a:lvl4pPr marL="1371215" indent="0">
              <a:buNone/>
              <a:defRPr sz="1600" b="1"/>
            </a:lvl4pPr>
            <a:lvl5pPr marL="1828293" indent="0">
              <a:buNone/>
              <a:defRPr sz="1600" b="1"/>
            </a:lvl5pPr>
            <a:lvl6pPr marL="2285361" indent="0">
              <a:buNone/>
              <a:defRPr sz="1600" b="1"/>
            </a:lvl6pPr>
            <a:lvl7pPr marL="2742433" indent="0">
              <a:buNone/>
              <a:defRPr sz="1600" b="1"/>
            </a:lvl7pPr>
            <a:lvl8pPr marL="3199504" indent="0">
              <a:buNone/>
              <a:defRPr sz="1600" b="1"/>
            </a:lvl8pPr>
            <a:lvl9pPr marL="3656578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054049"/>
            <a:ext cx="4040188" cy="37317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96" y="1449829"/>
            <a:ext cx="4041775" cy="6042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47" indent="0">
              <a:buNone/>
              <a:defRPr sz="1800" b="1"/>
            </a:lvl3pPr>
            <a:lvl4pPr marL="1371215" indent="0">
              <a:buNone/>
              <a:defRPr sz="1600" b="1"/>
            </a:lvl4pPr>
            <a:lvl5pPr marL="1828293" indent="0">
              <a:buNone/>
              <a:defRPr sz="1600" b="1"/>
            </a:lvl5pPr>
            <a:lvl6pPr marL="2285361" indent="0">
              <a:buNone/>
              <a:defRPr sz="1600" b="1"/>
            </a:lvl6pPr>
            <a:lvl7pPr marL="2742433" indent="0">
              <a:buNone/>
              <a:defRPr sz="1600" b="1"/>
            </a:lvl7pPr>
            <a:lvl8pPr marL="3199504" indent="0">
              <a:buNone/>
              <a:defRPr sz="1600" b="1"/>
            </a:lvl8pPr>
            <a:lvl9pPr marL="3656578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96" y="2054049"/>
            <a:ext cx="4041775" cy="37317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26F05-116D-4E50-9C36-6A90B0FFBBC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7E0A-9578-4840-A077-8E4EA6C2B76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506771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9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760B-63C5-4470-9918-8B305CB4470E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0E16-EAAF-459E-B36E-630ED757423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32452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9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C074-0C4B-45D7-8D1F-7E7CC2CF6A49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6B44-AD3C-4FC9-AD95-2407ADE6488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75523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9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57880"/>
            <a:ext cx="3008313" cy="10974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69" y="257891"/>
            <a:ext cx="5111751" cy="55279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355380"/>
            <a:ext cx="3008313" cy="4430448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47" indent="0">
              <a:buNone/>
              <a:defRPr sz="1000"/>
            </a:lvl3pPr>
            <a:lvl4pPr marL="1371215" indent="0">
              <a:buNone/>
              <a:defRPr sz="900"/>
            </a:lvl4pPr>
            <a:lvl5pPr marL="1828293" indent="0">
              <a:buNone/>
              <a:defRPr sz="900"/>
            </a:lvl5pPr>
            <a:lvl6pPr marL="2285361" indent="0">
              <a:buNone/>
              <a:defRPr sz="900"/>
            </a:lvl6pPr>
            <a:lvl7pPr marL="2742433" indent="0">
              <a:buNone/>
              <a:defRPr sz="900"/>
            </a:lvl7pPr>
            <a:lvl8pPr marL="3199504" indent="0">
              <a:buNone/>
              <a:defRPr sz="900"/>
            </a:lvl8pPr>
            <a:lvl9pPr marL="3656578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697E-B1D3-4264-9245-5DD33C6D2F5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6104-C24B-4DE3-9B10-9C30FD645DD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616551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9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533905"/>
            <a:ext cx="5486400" cy="5352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78732"/>
            <a:ext cx="54864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70" indent="0">
              <a:buNone/>
              <a:defRPr sz="2800"/>
            </a:lvl2pPr>
            <a:lvl3pPr marL="914147" indent="0">
              <a:buNone/>
              <a:defRPr sz="2400"/>
            </a:lvl3pPr>
            <a:lvl4pPr marL="1371215" indent="0">
              <a:buNone/>
              <a:defRPr sz="2000"/>
            </a:lvl4pPr>
            <a:lvl5pPr marL="1828293" indent="0">
              <a:buNone/>
              <a:defRPr sz="2000"/>
            </a:lvl5pPr>
            <a:lvl6pPr marL="2285361" indent="0">
              <a:buNone/>
              <a:defRPr sz="2000"/>
            </a:lvl6pPr>
            <a:lvl7pPr marL="2742433" indent="0">
              <a:buNone/>
              <a:defRPr sz="2000"/>
            </a:lvl7pPr>
            <a:lvl8pPr marL="3199504" indent="0">
              <a:buNone/>
              <a:defRPr sz="2000"/>
            </a:lvl8pPr>
            <a:lvl9pPr marL="3656578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069158"/>
            <a:ext cx="5486400" cy="760147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47" indent="0">
              <a:buNone/>
              <a:defRPr sz="1000"/>
            </a:lvl3pPr>
            <a:lvl4pPr marL="1371215" indent="0">
              <a:buNone/>
              <a:defRPr sz="900"/>
            </a:lvl4pPr>
            <a:lvl5pPr marL="1828293" indent="0">
              <a:buNone/>
              <a:defRPr sz="900"/>
            </a:lvl5pPr>
            <a:lvl6pPr marL="2285361" indent="0">
              <a:buNone/>
              <a:defRPr sz="900"/>
            </a:lvl6pPr>
            <a:lvl7pPr marL="2742433" indent="0">
              <a:buNone/>
              <a:defRPr sz="900"/>
            </a:lvl7pPr>
            <a:lvl8pPr marL="3199504" indent="0">
              <a:buNone/>
              <a:defRPr sz="900"/>
            </a:lvl8pPr>
            <a:lvl9pPr marL="3656578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7DC39-9040-445F-BAAA-5078D8E37D5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80A9-A17E-428C-8662-A518F60AD66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388865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9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92B8-D52D-4D8C-B8C5-094F93962924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3D60-F89D-4710-BB6F-11519D0EEA7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417690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9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59389"/>
            <a:ext cx="2057400" cy="552644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59389"/>
            <a:ext cx="6019800" cy="552644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8BA6-1EAD-4416-B255-C7321485BE5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2877E-8EC0-4860-9342-4F21176F3C7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575251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51D1-5976-430A-BC9F-97D3E696598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FE4AD-4839-40B8-A2E8-2E8219BD19C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8001000" y="269875"/>
            <a:ext cx="914400" cy="8636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080321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12169"/>
            <a:ext cx="7772400" cy="138835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70300"/>
            <a:ext cx="6400800" cy="16552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6C71-EBE5-43B0-83BB-7287CFF919C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3AB6-67ED-4688-91CA-02DB67B513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040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900738"/>
            <a:ext cx="2895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fld id="{9D7379D4-9F7F-4270-9935-0A7B904EEAF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647063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50" y="37487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E292-B66B-4F76-A089-8AD0B8BA695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4414A-47FF-4876-A8F8-3EDF3C482DE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814444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55" y="149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162129"/>
            <a:ext cx="7772400" cy="128640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745247"/>
            <a:ext cx="7772400" cy="14168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D68A-1330-4F2C-8BD0-9CAC8D05190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65438-5D9E-4964-B253-C9DFFBAA615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22548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9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511357"/>
            <a:ext cx="4038600" cy="4274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11357"/>
            <a:ext cx="4038600" cy="4274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2C06B-8271-4A44-AE69-1B77D1D85D79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9631-2A24-4549-8A19-EE7E53C4FEC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654430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55" y="23991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449829"/>
            <a:ext cx="4040188" cy="6042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47" indent="0">
              <a:buNone/>
              <a:defRPr sz="1800" b="1"/>
            </a:lvl3pPr>
            <a:lvl4pPr marL="1371215" indent="0">
              <a:buNone/>
              <a:defRPr sz="1600" b="1"/>
            </a:lvl4pPr>
            <a:lvl5pPr marL="1828293" indent="0">
              <a:buNone/>
              <a:defRPr sz="1600" b="1"/>
            </a:lvl5pPr>
            <a:lvl6pPr marL="2285361" indent="0">
              <a:buNone/>
              <a:defRPr sz="1600" b="1"/>
            </a:lvl6pPr>
            <a:lvl7pPr marL="2742433" indent="0">
              <a:buNone/>
              <a:defRPr sz="1600" b="1"/>
            </a:lvl7pPr>
            <a:lvl8pPr marL="3199504" indent="0">
              <a:buNone/>
              <a:defRPr sz="1600" b="1"/>
            </a:lvl8pPr>
            <a:lvl9pPr marL="3656578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054049"/>
            <a:ext cx="4040188" cy="37317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96" y="1449829"/>
            <a:ext cx="4041775" cy="6042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47" indent="0">
              <a:buNone/>
              <a:defRPr sz="1800" b="1"/>
            </a:lvl3pPr>
            <a:lvl4pPr marL="1371215" indent="0">
              <a:buNone/>
              <a:defRPr sz="1600" b="1"/>
            </a:lvl4pPr>
            <a:lvl5pPr marL="1828293" indent="0">
              <a:buNone/>
              <a:defRPr sz="1600" b="1"/>
            </a:lvl5pPr>
            <a:lvl6pPr marL="2285361" indent="0">
              <a:buNone/>
              <a:defRPr sz="1600" b="1"/>
            </a:lvl6pPr>
            <a:lvl7pPr marL="2742433" indent="0">
              <a:buNone/>
              <a:defRPr sz="1600" b="1"/>
            </a:lvl7pPr>
            <a:lvl8pPr marL="3199504" indent="0">
              <a:buNone/>
              <a:defRPr sz="1600" b="1"/>
            </a:lvl8pPr>
            <a:lvl9pPr marL="3656578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96" y="2054049"/>
            <a:ext cx="4041775" cy="37317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26F05-116D-4E50-9C36-6A90B0FFBBC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7E0A-9578-4840-A077-8E4EA6C2B76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830155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9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760B-63C5-4470-9918-8B305CB4470E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0E16-EAAF-459E-B36E-630ED757423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195775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9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C074-0C4B-45D7-8D1F-7E7CC2CF6A49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6B44-AD3C-4FC9-AD95-2407ADE6488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566785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9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57880"/>
            <a:ext cx="3008313" cy="10974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69" y="257891"/>
            <a:ext cx="5111751" cy="55279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355380"/>
            <a:ext cx="3008313" cy="4430448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47" indent="0">
              <a:buNone/>
              <a:defRPr sz="1000"/>
            </a:lvl3pPr>
            <a:lvl4pPr marL="1371215" indent="0">
              <a:buNone/>
              <a:defRPr sz="900"/>
            </a:lvl4pPr>
            <a:lvl5pPr marL="1828293" indent="0">
              <a:buNone/>
              <a:defRPr sz="900"/>
            </a:lvl5pPr>
            <a:lvl6pPr marL="2285361" indent="0">
              <a:buNone/>
              <a:defRPr sz="900"/>
            </a:lvl6pPr>
            <a:lvl7pPr marL="2742433" indent="0">
              <a:buNone/>
              <a:defRPr sz="900"/>
            </a:lvl7pPr>
            <a:lvl8pPr marL="3199504" indent="0">
              <a:buNone/>
              <a:defRPr sz="900"/>
            </a:lvl8pPr>
            <a:lvl9pPr marL="3656578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697E-B1D3-4264-9245-5DD33C6D2F5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6104-C24B-4DE3-9B10-9C30FD645DD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583864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9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533905"/>
            <a:ext cx="5486400" cy="5352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78732"/>
            <a:ext cx="54864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70" indent="0">
              <a:buNone/>
              <a:defRPr sz="2800"/>
            </a:lvl2pPr>
            <a:lvl3pPr marL="914147" indent="0">
              <a:buNone/>
              <a:defRPr sz="2400"/>
            </a:lvl3pPr>
            <a:lvl4pPr marL="1371215" indent="0">
              <a:buNone/>
              <a:defRPr sz="2000"/>
            </a:lvl4pPr>
            <a:lvl5pPr marL="1828293" indent="0">
              <a:buNone/>
              <a:defRPr sz="2000"/>
            </a:lvl5pPr>
            <a:lvl6pPr marL="2285361" indent="0">
              <a:buNone/>
              <a:defRPr sz="2000"/>
            </a:lvl6pPr>
            <a:lvl7pPr marL="2742433" indent="0">
              <a:buNone/>
              <a:defRPr sz="2000"/>
            </a:lvl7pPr>
            <a:lvl8pPr marL="3199504" indent="0">
              <a:buNone/>
              <a:defRPr sz="2000"/>
            </a:lvl8pPr>
            <a:lvl9pPr marL="3656578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069158"/>
            <a:ext cx="5486400" cy="760147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47" indent="0">
              <a:buNone/>
              <a:defRPr sz="1000"/>
            </a:lvl3pPr>
            <a:lvl4pPr marL="1371215" indent="0">
              <a:buNone/>
              <a:defRPr sz="900"/>
            </a:lvl4pPr>
            <a:lvl5pPr marL="1828293" indent="0">
              <a:buNone/>
              <a:defRPr sz="900"/>
            </a:lvl5pPr>
            <a:lvl6pPr marL="2285361" indent="0">
              <a:buNone/>
              <a:defRPr sz="900"/>
            </a:lvl6pPr>
            <a:lvl7pPr marL="2742433" indent="0">
              <a:buNone/>
              <a:defRPr sz="900"/>
            </a:lvl7pPr>
            <a:lvl8pPr marL="3199504" indent="0">
              <a:buNone/>
              <a:defRPr sz="900"/>
            </a:lvl8pPr>
            <a:lvl9pPr marL="3656578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7DC39-9040-445F-BAAA-5078D8E37D5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80A9-A17E-428C-8662-A518F60AD66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995235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9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92B8-D52D-4D8C-B8C5-094F93962924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3D60-F89D-4710-BB6F-11519D0EEA7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893271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9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59389"/>
            <a:ext cx="2057400" cy="552644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59389"/>
            <a:ext cx="6019800" cy="552644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8BA6-1EAD-4416-B255-C7321485BE5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2877E-8EC0-4860-9342-4F21176F3C7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0191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57180"/>
            <a:ext cx="3008313" cy="1098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3" y="257175"/>
            <a:ext cx="5111750" cy="55292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355782"/>
            <a:ext cx="3008313" cy="4430713"/>
          </a:xfrm>
        </p:spPr>
        <p:txBody>
          <a:bodyPr/>
          <a:lstStyle>
            <a:lvl1pPr marL="0" indent="0">
              <a:buNone/>
              <a:defRPr sz="1400"/>
            </a:lvl1pPr>
            <a:lvl2pPr marL="456956" indent="0">
              <a:buNone/>
              <a:defRPr sz="1200"/>
            </a:lvl2pPr>
            <a:lvl3pPr marL="913911" indent="0">
              <a:buNone/>
              <a:defRPr sz="1000"/>
            </a:lvl3pPr>
            <a:lvl4pPr marL="1370865" indent="0">
              <a:buNone/>
              <a:defRPr sz="900"/>
            </a:lvl4pPr>
            <a:lvl5pPr marL="1827823" indent="0">
              <a:buNone/>
              <a:defRPr sz="900"/>
            </a:lvl5pPr>
            <a:lvl6pPr marL="2284773" indent="0">
              <a:buNone/>
              <a:defRPr sz="900"/>
            </a:lvl6pPr>
            <a:lvl7pPr marL="2741732" indent="0">
              <a:buNone/>
              <a:defRPr sz="900"/>
            </a:lvl7pPr>
            <a:lvl8pPr marL="3198682" indent="0">
              <a:buNone/>
              <a:defRPr sz="900"/>
            </a:lvl8pPr>
            <a:lvl9pPr marL="3655644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900738"/>
            <a:ext cx="2895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fld id="{F5AE252E-63C8-49B7-A223-C7D46DC30E0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923760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51D1-5976-430A-BC9F-97D3E696598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FE4AD-4839-40B8-A2E8-2E8219BD19C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8001000" y="269875"/>
            <a:ext cx="914400" cy="8636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23476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12162"/>
            <a:ext cx="7772400" cy="1388357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70300"/>
            <a:ext cx="6400800" cy="16552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6C71-EBE5-43B0-83BB-7287CFF919C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3AB6-67ED-4688-91CA-02DB67B513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23665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40" y="37487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E292-B66B-4F76-A089-8AD0B8BA695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4414A-47FF-4876-A8F8-3EDF3C482DE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53801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51" y="149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162129"/>
            <a:ext cx="7772400" cy="128640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745247"/>
            <a:ext cx="7772400" cy="14168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D68A-1330-4F2C-8BD0-9CAC8D05190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65438-5D9E-4964-B253-C9DFFBAA615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19287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4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511350"/>
            <a:ext cx="4038600" cy="4274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11350"/>
            <a:ext cx="4038600" cy="4274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2C06B-8271-4A44-AE69-1B77D1D85D79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9631-2A24-4549-8A19-EE7E53C4FEC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722043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51" y="23991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449829"/>
            <a:ext cx="4040188" cy="6042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47" indent="0">
              <a:buNone/>
              <a:defRPr sz="1800" b="1"/>
            </a:lvl3pPr>
            <a:lvl4pPr marL="1371215" indent="0">
              <a:buNone/>
              <a:defRPr sz="1600" b="1"/>
            </a:lvl4pPr>
            <a:lvl5pPr marL="1828293" indent="0">
              <a:buNone/>
              <a:defRPr sz="1600" b="1"/>
            </a:lvl5pPr>
            <a:lvl6pPr marL="2285361" indent="0">
              <a:buNone/>
              <a:defRPr sz="1600" b="1"/>
            </a:lvl6pPr>
            <a:lvl7pPr marL="2742433" indent="0">
              <a:buNone/>
              <a:defRPr sz="1600" b="1"/>
            </a:lvl7pPr>
            <a:lvl8pPr marL="3199504" indent="0">
              <a:buNone/>
              <a:defRPr sz="1600" b="1"/>
            </a:lvl8pPr>
            <a:lvl9pPr marL="3656578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054049"/>
            <a:ext cx="4040188" cy="37317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96" y="1449829"/>
            <a:ext cx="4041775" cy="6042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47" indent="0">
              <a:buNone/>
              <a:defRPr sz="1800" b="1"/>
            </a:lvl3pPr>
            <a:lvl4pPr marL="1371215" indent="0">
              <a:buNone/>
              <a:defRPr sz="1600" b="1"/>
            </a:lvl4pPr>
            <a:lvl5pPr marL="1828293" indent="0">
              <a:buNone/>
              <a:defRPr sz="1600" b="1"/>
            </a:lvl5pPr>
            <a:lvl6pPr marL="2285361" indent="0">
              <a:buNone/>
              <a:defRPr sz="1600" b="1"/>
            </a:lvl6pPr>
            <a:lvl7pPr marL="2742433" indent="0">
              <a:buNone/>
              <a:defRPr sz="1600" b="1"/>
            </a:lvl7pPr>
            <a:lvl8pPr marL="3199504" indent="0">
              <a:buNone/>
              <a:defRPr sz="1600" b="1"/>
            </a:lvl8pPr>
            <a:lvl9pPr marL="3656578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96" y="2054049"/>
            <a:ext cx="4041775" cy="37317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26F05-116D-4E50-9C36-6A90B0FFBBC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7E0A-9578-4840-A077-8E4EA6C2B76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189815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4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760B-63C5-4470-9918-8B305CB4470E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0E16-EAAF-459E-B36E-630ED757423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937383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4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C074-0C4B-45D7-8D1F-7E7CC2CF6A49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6B44-AD3C-4FC9-AD95-2407ADE6488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452268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4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57880"/>
            <a:ext cx="3008313" cy="10974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69" y="257891"/>
            <a:ext cx="5111751" cy="55279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355380"/>
            <a:ext cx="3008313" cy="4430448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47" indent="0">
              <a:buNone/>
              <a:defRPr sz="1000"/>
            </a:lvl3pPr>
            <a:lvl4pPr marL="1371215" indent="0">
              <a:buNone/>
              <a:defRPr sz="900"/>
            </a:lvl4pPr>
            <a:lvl5pPr marL="1828293" indent="0">
              <a:buNone/>
              <a:defRPr sz="900"/>
            </a:lvl5pPr>
            <a:lvl6pPr marL="2285361" indent="0">
              <a:buNone/>
              <a:defRPr sz="900"/>
            </a:lvl6pPr>
            <a:lvl7pPr marL="2742433" indent="0">
              <a:buNone/>
              <a:defRPr sz="900"/>
            </a:lvl7pPr>
            <a:lvl8pPr marL="3199504" indent="0">
              <a:buNone/>
              <a:defRPr sz="900"/>
            </a:lvl8pPr>
            <a:lvl9pPr marL="3656578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697E-B1D3-4264-9245-5DD33C6D2F5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6104-C24B-4DE3-9B10-9C30FD645DD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640730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4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533905"/>
            <a:ext cx="5486400" cy="5352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78732"/>
            <a:ext cx="54864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70" indent="0">
              <a:buNone/>
              <a:defRPr sz="2800"/>
            </a:lvl2pPr>
            <a:lvl3pPr marL="914147" indent="0">
              <a:buNone/>
              <a:defRPr sz="2400"/>
            </a:lvl3pPr>
            <a:lvl4pPr marL="1371215" indent="0">
              <a:buNone/>
              <a:defRPr sz="2000"/>
            </a:lvl4pPr>
            <a:lvl5pPr marL="1828293" indent="0">
              <a:buNone/>
              <a:defRPr sz="2000"/>
            </a:lvl5pPr>
            <a:lvl6pPr marL="2285361" indent="0">
              <a:buNone/>
              <a:defRPr sz="2000"/>
            </a:lvl6pPr>
            <a:lvl7pPr marL="2742433" indent="0">
              <a:buNone/>
              <a:defRPr sz="2000"/>
            </a:lvl7pPr>
            <a:lvl8pPr marL="3199504" indent="0">
              <a:buNone/>
              <a:defRPr sz="2000"/>
            </a:lvl8pPr>
            <a:lvl9pPr marL="3656578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069158"/>
            <a:ext cx="5486400" cy="760147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47" indent="0">
              <a:buNone/>
              <a:defRPr sz="1000"/>
            </a:lvl3pPr>
            <a:lvl4pPr marL="1371215" indent="0">
              <a:buNone/>
              <a:defRPr sz="900"/>
            </a:lvl4pPr>
            <a:lvl5pPr marL="1828293" indent="0">
              <a:buNone/>
              <a:defRPr sz="900"/>
            </a:lvl5pPr>
            <a:lvl6pPr marL="2285361" indent="0">
              <a:buNone/>
              <a:defRPr sz="900"/>
            </a:lvl6pPr>
            <a:lvl7pPr marL="2742433" indent="0">
              <a:buNone/>
              <a:defRPr sz="900"/>
            </a:lvl7pPr>
            <a:lvl8pPr marL="3199504" indent="0">
              <a:buNone/>
              <a:defRPr sz="900"/>
            </a:lvl8pPr>
            <a:lvl9pPr marL="3656578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7DC39-9040-445F-BAAA-5078D8E37D5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80A9-A17E-428C-8662-A518F60AD66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5508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533900"/>
            <a:ext cx="5486400" cy="5349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79438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6956" indent="0">
              <a:buNone/>
              <a:defRPr sz="2800"/>
            </a:lvl2pPr>
            <a:lvl3pPr marL="913911" indent="0">
              <a:buNone/>
              <a:defRPr sz="2400"/>
            </a:lvl3pPr>
            <a:lvl4pPr marL="1370865" indent="0">
              <a:buNone/>
              <a:defRPr sz="2000"/>
            </a:lvl4pPr>
            <a:lvl5pPr marL="1827823" indent="0">
              <a:buNone/>
              <a:defRPr sz="2000"/>
            </a:lvl5pPr>
            <a:lvl6pPr marL="2284773" indent="0">
              <a:buNone/>
              <a:defRPr sz="2000"/>
            </a:lvl6pPr>
            <a:lvl7pPr marL="2741732" indent="0">
              <a:buNone/>
              <a:defRPr sz="2000"/>
            </a:lvl7pPr>
            <a:lvl8pPr marL="3198682" indent="0">
              <a:buNone/>
              <a:defRPr sz="2000"/>
            </a:lvl8pPr>
            <a:lvl9pPr marL="3655644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068888"/>
            <a:ext cx="5486400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6956" indent="0">
              <a:buNone/>
              <a:defRPr sz="1200"/>
            </a:lvl2pPr>
            <a:lvl3pPr marL="913911" indent="0">
              <a:buNone/>
              <a:defRPr sz="1000"/>
            </a:lvl3pPr>
            <a:lvl4pPr marL="1370865" indent="0">
              <a:buNone/>
              <a:defRPr sz="900"/>
            </a:lvl4pPr>
            <a:lvl5pPr marL="1827823" indent="0">
              <a:buNone/>
              <a:defRPr sz="900"/>
            </a:lvl5pPr>
            <a:lvl6pPr marL="2284773" indent="0">
              <a:buNone/>
              <a:defRPr sz="900"/>
            </a:lvl6pPr>
            <a:lvl7pPr marL="2741732" indent="0">
              <a:buNone/>
              <a:defRPr sz="900"/>
            </a:lvl7pPr>
            <a:lvl8pPr marL="3198682" indent="0">
              <a:buNone/>
              <a:defRPr sz="900"/>
            </a:lvl8pPr>
            <a:lvl9pPr marL="3655644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900738"/>
            <a:ext cx="2895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900738"/>
            <a:ext cx="2133600" cy="431800"/>
          </a:xfrm>
          <a:prstGeom prst="rect">
            <a:avLst/>
          </a:prstGeom>
        </p:spPr>
        <p:txBody>
          <a:bodyPr lIns="91388" tIns="45708" rIns="91388" bIns="45708"/>
          <a:lstStyle>
            <a:lvl1pPr>
              <a:defRPr/>
            </a:lvl1pPr>
          </a:lstStyle>
          <a:p>
            <a:pPr>
              <a:defRPr/>
            </a:pPr>
            <a:fld id="{3A7799C9-8513-45DC-96BD-409BF31352D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752345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4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92B8-D52D-4D8C-B8C5-094F93962924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3D60-F89D-4710-BB6F-11519D0EEA7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602175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osemsto.org.br/vitrine/images/slides/congressocose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9700" r="50620" b="1643"/>
          <a:stretch>
            <a:fillRect/>
          </a:stretch>
        </p:blipFill>
        <p:spPr bwMode="auto">
          <a:xfrm>
            <a:off x="5" y="2"/>
            <a:ext cx="3321051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AutoShape 2"/>
          <p:cNvCxnSpPr>
            <a:cxnSpLocks noChangeShapeType="1"/>
          </p:cNvCxnSpPr>
          <p:nvPr userDrawn="1"/>
        </p:nvCxnSpPr>
        <p:spPr bwMode="auto">
          <a:xfrm>
            <a:off x="60" y="449801"/>
            <a:ext cx="9126539" cy="8996"/>
          </a:xfrm>
          <a:prstGeom prst="straightConnector1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2" descr="http://fgm-go.org.br/wp-content/uploads/2014/05/manuais-ministerio-da-sau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14" y="0"/>
            <a:ext cx="854075" cy="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ocumentos compartilhados\Minhas imagens\SUS.bmp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6162196"/>
            <a:ext cx="831851" cy="3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59389"/>
            <a:ext cx="2057400" cy="552644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59389"/>
            <a:ext cx="6019800" cy="552644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8BA6-1EAD-4416-B255-C7321485BE5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2877E-8EC0-4860-9342-4F21176F3C7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940682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51D1-5976-430A-BC9F-97D3E696598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FE4AD-4839-40B8-A2E8-2E8219BD19C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8001000" y="269875"/>
            <a:ext cx="914400" cy="8636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18802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"/>
            <a:ext cx="1136650" cy="4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95" y="41982"/>
            <a:ext cx="2016125" cy="40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12106"/>
            <a:ext cx="7772400" cy="138835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70300"/>
            <a:ext cx="6400800" cy="16552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E419-4C8A-4CBE-B65A-DED743D56BD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9A88-8853-4418-9FC8-A85D65454C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417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"/>
            <a:ext cx="1136650" cy="4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95" y="41982"/>
            <a:ext cx="2016125" cy="40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3E11-BA2E-4A26-9F96-4D5578E208B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CA97-2074-48A1-87FD-979C435990F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945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45" y="29993"/>
            <a:ext cx="2524125" cy="7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"/>
            <a:ext cx="1136650" cy="4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162078"/>
            <a:ext cx="7772400" cy="128640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745247"/>
            <a:ext cx="7772400" cy="14168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91EB5-584B-4F90-AE4E-19DB85C0A41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F7641-257E-4979-8150-5006C86E11A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564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45" y="29993"/>
            <a:ext cx="2524125" cy="7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"/>
            <a:ext cx="1136650" cy="4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511337"/>
            <a:ext cx="4038600" cy="4274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11337"/>
            <a:ext cx="4038600" cy="4274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CC150-0ACE-497F-AE40-2C71019A593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18380-4611-40E8-A3AE-CF3626BE51D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887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45" y="29993"/>
            <a:ext cx="2524125" cy="7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"/>
            <a:ext cx="1136650" cy="4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49829"/>
            <a:ext cx="4040188" cy="6042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47" indent="0">
              <a:buNone/>
              <a:defRPr sz="1800" b="1"/>
            </a:lvl3pPr>
            <a:lvl4pPr marL="1371215" indent="0">
              <a:buNone/>
              <a:defRPr sz="1600" b="1"/>
            </a:lvl4pPr>
            <a:lvl5pPr marL="1828293" indent="0">
              <a:buNone/>
              <a:defRPr sz="1600" b="1"/>
            </a:lvl5pPr>
            <a:lvl6pPr marL="2285361" indent="0">
              <a:buNone/>
              <a:defRPr sz="1600" b="1"/>
            </a:lvl6pPr>
            <a:lvl7pPr marL="2742433" indent="0">
              <a:buNone/>
              <a:defRPr sz="1600" b="1"/>
            </a:lvl7pPr>
            <a:lvl8pPr marL="3199504" indent="0">
              <a:buNone/>
              <a:defRPr sz="1600" b="1"/>
            </a:lvl8pPr>
            <a:lvl9pPr marL="3656578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054049"/>
            <a:ext cx="4040188" cy="37317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63" y="1449829"/>
            <a:ext cx="4041775" cy="6042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47" indent="0">
              <a:buNone/>
              <a:defRPr sz="1800" b="1"/>
            </a:lvl3pPr>
            <a:lvl4pPr marL="1371215" indent="0">
              <a:buNone/>
              <a:defRPr sz="1600" b="1"/>
            </a:lvl4pPr>
            <a:lvl5pPr marL="1828293" indent="0">
              <a:buNone/>
              <a:defRPr sz="1600" b="1"/>
            </a:lvl5pPr>
            <a:lvl6pPr marL="2285361" indent="0">
              <a:buNone/>
              <a:defRPr sz="1600" b="1"/>
            </a:lvl6pPr>
            <a:lvl7pPr marL="2742433" indent="0">
              <a:buNone/>
              <a:defRPr sz="1600" b="1"/>
            </a:lvl7pPr>
            <a:lvl8pPr marL="3199504" indent="0">
              <a:buNone/>
              <a:defRPr sz="1600" b="1"/>
            </a:lvl8pPr>
            <a:lvl9pPr marL="3656578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63" y="2054049"/>
            <a:ext cx="4041775" cy="37317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1AEC0-B801-4B36-8178-AA2FE28C5D2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59C3-62AF-47BC-ADC4-188BBEC5699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998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"/>
            <a:ext cx="1136650" cy="4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95" y="41982"/>
            <a:ext cx="2016125" cy="40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91317-C590-4AAB-A0E8-9D84179A9B2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7979-9368-493C-A926-C87DFCE158A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964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"/>
            <a:ext cx="1136650" cy="4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D62D-AA7F-4721-B919-E4C498F19F5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B1210-DEB6-4C15-B1D7-90C4F9BB069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9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977"/>
            <a:ext cx="75438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8" tIns="45708" rIns="91388" bIns="4570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4013"/>
            <a:ext cx="8229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8" tIns="45708" rIns="91388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6956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3911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0865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7823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713" indent="-3427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1777" indent="-34747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6894" indent="-29352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0424" indent="-29194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7757" indent="-31574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4710" indent="-31574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1669" indent="-31574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68623" indent="-31574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5578" indent="-31574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6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2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2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59380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20" rIns="91412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511329"/>
            <a:ext cx="8229600" cy="427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20" rIns="91412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003220"/>
            <a:ext cx="2133600" cy="344840"/>
          </a:xfrm>
          <a:prstGeom prst="rect">
            <a:avLst/>
          </a:prstGeom>
        </p:spPr>
        <p:txBody>
          <a:bodyPr vert="horz" lIns="91412" tIns="45720" rIns="91412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BE6B21-1AF1-4136-8239-436D5AF6014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003220"/>
            <a:ext cx="2895600" cy="344840"/>
          </a:xfrm>
          <a:prstGeom prst="rect">
            <a:avLst/>
          </a:prstGeom>
        </p:spPr>
        <p:txBody>
          <a:bodyPr vert="horz" lIns="91412" tIns="45720" rIns="91412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003220"/>
            <a:ext cx="2133600" cy="344840"/>
          </a:xfrm>
          <a:prstGeom prst="rect">
            <a:avLst/>
          </a:prstGeom>
        </p:spPr>
        <p:txBody>
          <a:bodyPr vert="horz" lIns="91412" tIns="45720" rIns="91412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D18948-A90D-4DF2-AA4F-4E8791B4097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4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00" indent="-342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1" indent="-2856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2" indent="-2285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6" indent="-2285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9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72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44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2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7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5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3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1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3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4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8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62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37482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74965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12448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499316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81120" indent="-2811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99" indent="-2342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37080" indent="-1874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11903" indent="-1874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86731" indent="-1874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562" indent="-187414" algn="l" defTabSz="74965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6389" indent="-187414" algn="l" defTabSz="74965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1220" indent="-187414" algn="l" defTabSz="74965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86044" indent="-187414" algn="l" defTabSz="74965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96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4827" algn="l" defTabSz="7496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9657" algn="l" defTabSz="7496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4485" algn="l" defTabSz="7496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9316" algn="l" defTabSz="7496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153" algn="l" defTabSz="7496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48971" algn="l" defTabSz="7496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3802" algn="l" defTabSz="7496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98632" algn="l" defTabSz="7496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59380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981" tIns="37490" rIns="74981" bIns="374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511302"/>
            <a:ext cx="8229600" cy="427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981" tIns="37490" rIns="74981" bIns="374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003222"/>
            <a:ext cx="2133600" cy="344840"/>
          </a:xfrm>
          <a:prstGeom prst="rect">
            <a:avLst/>
          </a:prstGeom>
        </p:spPr>
        <p:txBody>
          <a:bodyPr vert="horz" lIns="74981" tIns="37490" rIns="74981" bIns="3749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749808">
              <a:defRPr/>
            </a:pPr>
            <a:fld id="{2D1919CC-2BB7-4A57-874B-7F4FCDB1913B}" type="datetime1">
              <a:rPr lang="pt-BR">
                <a:solidFill>
                  <a:prstClr val="black">
                    <a:tint val="75000"/>
                  </a:prstClr>
                </a:solidFill>
              </a:rPr>
              <a:pPr defTabSz="749808"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003222"/>
            <a:ext cx="2895600" cy="344840"/>
          </a:xfrm>
          <a:prstGeom prst="rect">
            <a:avLst/>
          </a:prstGeom>
        </p:spPr>
        <p:txBody>
          <a:bodyPr vert="horz" lIns="74981" tIns="37490" rIns="74981" bIns="3749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74980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003222"/>
            <a:ext cx="2133600" cy="344840"/>
          </a:xfrm>
          <a:prstGeom prst="rect">
            <a:avLst/>
          </a:prstGeom>
        </p:spPr>
        <p:txBody>
          <a:bodyPr vert="horz" lIns="74981" tIns="37490" rIns="74981" bIns="3749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749808">
              <a:defRPr/>
            </a:pPr>
            <a:fld id="{4AE4F107-93A9-451F-BE76-EC9EBA779F1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749808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0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37490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74980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124712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499616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81178" indent="-28117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19" indent="-2343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37260" indent="-1874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12164" indent="-1874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87068" indent="-1874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indent="-187452" algn="l" defTabSz="74980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6876" indent="-187452" algn="l" defTabSz="74980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1780" indent="-187452" algn="l" defTabSz="74980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86684" indent="-187452" algn="l" defTabSz="74980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9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4904" algn="l" defTabSz="749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9808" algn="l" defTabSz="749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24712" algn="l" defTabSz="749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9616" algn="l" defTabSz="749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algn="l" defTabSz="749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49424" algn="l" defTabSz="749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4328" algn="l" defTabSz="749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99232" algn="l" defTabSz="7498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85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59380"/>
            <a:ext cx="8229600" cy="1079500"/>
          </a:xfrm>
          <a:prstGeom prst="rect">
            <a:avLst/>
          </a:prstGeom>
        </p:spPr>
        <p:txBody>
          <a:bodyPr vert="horz" lIns="91388" tIns="45708" rIns="91388" bIns="45708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11358"/>
            <a:ext cx="8229600" cy="4274521"/>
          </a:xfrm>
          <a:prstGeom prst="rect">
            <a:avLst/>
          </a:prstGeom>
        </p:spPr>
        <p:txBody>
          <a:bodyPr vert="horz" lIns="91388" tIns="45708" rIns="91388" bIns="45708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003220"/>
            <a:ext cx="2133600" cy="344840"/>
          </a:xfrm>
          <a:prstGeom prst="rect">
            <a:avLst/>
          </a:prstGeom>
        </p:spPr>
        <p:txBody>
          <a:bodyPr vert="horz" lIns="91388" tIns="45708" rIns="91388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0AEFB3-1CC6-4675-8CD9-10265E453E1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003220"/>
            <a:ext cx="2895600" cy="344840"/>
          </a:xfrm>
          <a:prstGeom prst="rect">
            <a:avLst/>
          </a:prstGeom>
        </p:spPr>
        <p:txBody>
          <a:bodyPr vert="horz" lIns="91388" tIns="45708" rIns="91388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003220"/>
            <a:ext cx="2133600" cy="344840"/>
          </a:xfrm>
          <a:prstGeom prst="rect">
            <a:avLst/>
          </a:prstGeom>
        </p:spPr>
        <p:txBody>
          <a:bodyPr vert="horz" lIns="91388" tIns="45708" rIns="91388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7C3BBB-B7B8-4EEC-8DB2-FF02441338D8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536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39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3" indent="-342713" algn="l" defTabSz="91391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5" algn="l" defTabSz="91391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5" indent="-228480" algn="l" defTabSz="9139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4" indent="-228480" algn="l" defTabSz="91391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80" algn="l" defTabSz="91391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5" indent="-228480" algn="l" defTabSz="9139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11" indent="-228480" algn="l" defTabSz="9139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5" indent="-228480" algn="l" defTabSz="9139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5" indent="-228480" algn="l" defTabSz="9139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6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2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2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59380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8" tIns="45708" rIns="91388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511358"/>
            <a:ext cx="8229600" cy="427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8" tIns="45708" rIns="91388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003220"/>
            <a:ext cx="2133600" cy="344840"/>
          </a:xfrm>
          <a:prstGeom prst="rect">
            <a:avLst/>
          </a:prstGeom>
        </p:spPr>
        <p:txBody>
          <a:bodyPr vert="horz" lIns="91388" tIns="45708" rIns="91388" bIns="457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071880-16AA-4EA1-A542-9CE0BCF8118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003220"/>
            <a:ext cx="2895600" cy="344840"/>
          </a:xfrm>
          <a:prstGeom prst="rect">
            <a:avLst/>
          </a:prstGeom>
        </p:spPr>
        <p:txBody>
          <a:bodyPr vert="horz" lIns="91388" tIns="45708" rIns="91388" bIns="457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003220"/>
            <a:ext cx="2133600" cy="344840"/>
          </a:xfrm>
          <a:prstGeom prst="rect">
            <a:avLst/>
          </a:prstGeom>
        </p:spPr>
        <p:txBody>
          <a:bodyPr vert="horz" lIns="91388" tIns="45708" rIns="91388" bIns="457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337C27-CBE2-4AD7-A85E-31AE4EFC0E9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2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5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86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8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13" indent="-3427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5" indent="-22848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4" indent="-22848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8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5" indent="-228480" algn="l" defTabSz="9139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11" indent="-228480" algn="l" defTabSz="9139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5" indent="-228480" algn="l" defTabSz="9139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5" indent="-228480" algn="l" defTabSz="9139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6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2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2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59380"/>
            <a:ext cx="8229600" cy="1079500"/>
          </a:xfrm>
          <a:prstGeom prst="rect">
            <a:avLst/>
          </a:prstGeom>
        </p:spPr>
        <p:txBody>
          <a:bodyPr vert="horz" lIns="85187" tIns="42592" rIns="85187" bIns="42592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11358"/>
            <a:ext cx="8229600" cy="4274521"/>
          </a:xfrm>
          <a:prstGeom prst="rect">
            <a:avLst/>
          </a:prstGeom>
        </p:spPr>
        <p:txBody>
          <a:bodyPr vert="horz" lIns="85187" tIns="42592" rIns="85187" bIns="42592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003230"/>
            <a:ext cx="2133600" cy="344840"/>
          </a:xfrm>
          <a:prstGeom prst="rect">
            <a:avLst/>
          </a:prstGeom>
        </p:spPr>
        <p:txBody>
          <a:bodyPr vert="horz" lIns="85187" tIns="42592" rIns="85187" bIns="4259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1645" fontAlgn="auto">
              <a:spcBef>
                <a:spcPts val="0"/>
              </a:spcBef>
              <a:spcAft>
                <a:spcPts val="0"/>
              </a:spcAft>
            </a:pPr>
            <a:fld id="{CEA3D5EB-3011-4C85-AA15-981DA9154BE1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51645" fontAlgn="auto">
                <a:spcBef>
                  <a:spcPts val="0"/>
                </a:spcBef>
                <a:spcAft>
                  <a:spcPts val="0"/>
                </a:spcAft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003230"/>
            <a:ext cx="2895600" cy="344840"/>
          </a:xfrm>
          <a:prstGeom prst="rect">
            <a:avLst/>
          </a:prstGeom>
        </p:spPr>
        <p:txBody>
          <a:bodyPr vert="horz" lIns="85187" tIns="42592" rIns="85187" bIns="4259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1645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003230"/>
            <a:ext cx="2133600" cy="344840"/>
          </a:xfrm>
          <a:prstGeom prst="rect">
            <a:avLst/>
          </a:prstGeom>
        </p:spPr>
        <p:txBody>
          <a:bodyPr vert="horz" lIns="85187" tIns="42592" rIns="85187" bIns="4259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1645" fontAlgn="auto">
              <a:spcBef>
                <a:spcPts val="0"/>
              </a:spcBef>
              <a:spcAft>
                <a:spcPts val="0"/>
              </a:spcAft>
            </a:pPr>
            <a:fld id="{5FBE391D-28AA-4DF6-9CEB-F65DD3FB9D4A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51645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12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851645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373" indent="-319373" algn="l" defTabSz="851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1966" indent="-266144" algn="l" defTabSz="8516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565" indent="-212916" algn="l" defTabSz="851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393" indent="-212916" algn="l" defTabSz="85164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6224" indent="-212916" algn="l" defTabSz="85164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2054" indent="-212916" algn="l" defTabSz="851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67885" indent="-212916" algn="l" defTabSz="851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00" indent="-212916" algn="l" defTabSz="851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19523" indent="-212916" algn="l" defTabSz="851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516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5819" algn="l" defTabSz="8516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1645" algn="l" defTabSz="8516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7481" algn="l" defTabSz="8516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08" algn="l" defTabSz="8516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9132" algn="l" defTabSz="8516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4960" algn="l" defTabSz="8516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0789" algn="l" defTabSz="8516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618" algn="l" defTabSz="8516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59380"/>
            <a:ext cx="8229600" cy="1079500"/>
          </a:xfrm>
          <a:prstGeom prst="rect">
            <a:avLst/>
          </a:prstGeom>
        </p:spPr>
        <p:txBody>
          <a:bodyPr vert="horz" lIns="91412" tIns="45720" rIns="91412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11358"/>
            <a:ext cx="8229600" cy="4274521"/>
          </a:xfrm>
          <a:prstGeom prst="rect">
            <a:avLst/>
          </a:prstGeom>
        </p:spPr>
        <p:txBody>
          <a:bodyPr vert="horz" lIns="91412" tIns="45720" rIns="91412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003220"/>
            <a:ext cx="2133600" cy="344840"/>
          </a:xfrm>
          <a:prstGeom prst="rect">
            <a:avLst/>
          </a:prstGeom>
        </p:spPr>
        <p:txBody>
          <a:bodyPr vert="horz" lIns="91412" tIns="45720" rIns="91412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003220"/>
            <a:ext cx="2895600" cy="344840"/>
          </a:xfrm>
          <a:prstGeom prst="rect">
            <a:avLst/>
          </a:prstGeom>
        </p:spPr>
        <p:txBody>
          <a:bodyPr vert="horz" lIns="91412" tIns="45720" rIns="91412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003220"/>
            <a:ext cx="2133600" cy="344840"/>
          </a:xfrm>
          <a:prstGeom prst="rect">
            <a:avLst/>
          </a:prstGeom>
        </p:spPr>
        <p:txBody>
          <a:bodyPr vert="horz" lIns="91412" tIns="45720" rIns="91412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92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14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0" indent="-342800" algn="l" defTabSz="9141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1" indent="-285668" algn="l" defTabSz="9141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defTabSz="9141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2" indent="-228536" algn="l" defTabSz="9141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6" indent="-228536" algn="l" defTabSz="91414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9" indent="-228536" algn="l" defTabSz="9141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72" indent="-228536" algn="l" defTabSz="9141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44" indent="-228536" algn="l" defTabSz="9141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2" indent="-228536" algn="l" defTabSz="9141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7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5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3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1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3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4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8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59380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20" rIns="91412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511358"/>
            <a:ext cx="8229600" cy="427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20" rIns="91412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003268"/>
            <a:ext cx="2133600" cy="344840"/>
          </a:xfrm>
          <a:prstGeom prst="rect">
            <a:avLst/>
          </a:prstGeom>
        </p:spPr>
        <p:txBody>
          <a:bodyPr vert="horz" lIns="91412" tIns="45720" rIns="91412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87C727-CDF3-49B5-84D7-BCE33C36BD9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003268"/>
            <a:ext cx="2895600" cy="344840"/>
          </a:xfrm>
          <a:prstGeom prst="rect">
            <a:avLst/>
          </a:prstGeom>
        </p:spPr>
        <p:txBody>
          <a:bodyPr vert="horz" lIns="91412" tIns="45720" rIns="91412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003268"/>
            <a:ext cx="2133600" cy="344840"/>
          </a:xfrm>
          <a:prstGeom prst="rect">
            <a:avLst/>
          </a:prstGeom>
        </p:spPr>
        <p:txBody>
          <a:bodyPr vert="horz" wrap="square" lIns="91412" tIns="45720" rIns="91412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6C7BD0-1B5F-4C89-AA05-D732CC93658F}" type="slidenum">
              <a:rPr lang="en-US" altLang="pt-BR">
                <a:cs typeface="Arial" charset="0"/>
              </a:rPr>
              <a:pPr>
                <a:defRPr/>
              </a:pPr>
              <a:t>‹nº›</a:t>
            </a:fld>
            <a:endParaRPr lang="en-US" alt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4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4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00" indent="-342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1" indent="-2856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2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6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9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72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44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2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7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5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3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1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3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4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8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59380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20" rIns="91412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511357"/>
            <a:ext cx="8229600" cy="427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20" rIns="91412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003268"/>
            <a:ext cx="2133600" cy="344840"/>
          </a:xfrm>
          <a:prstGeom prst="rect">
            <a:avLst/>
          </a:prstGeom>
        </p:spPr>
        <p:txBody>
          <a:bodyPr vert="horz" lIns="91412" tIns="45720" rIns="91412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87C727-CDF3-49B5-84D7-BCE33C36BD9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003268"/>
            <a:ext cx="2895600" cy="344840"/>
          </a:xfrm>
          <a:prstGeom prst="rect">
            <a:avLst/>
          </a:prstGeom>
        </p:spPr>
        <p:txBody>
          <a:bodyPr vert="horz" lIns="91412" tIns="45720" rIns="91412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003268"/>
            <a:ext cx="2133600" cy="344840"/>
          </a:xfrm>
          <a:prstGeom prst="rect">
            <a:avLst/>
          </a:prstGeom>
        </p:spPr>
        <p:txBody>
          <a:bodyPr vert="horz" wrap="square" lIns="91412" tIns="45720" rIns="91412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6C7BD0-1B5F-4C89-AA05-D732CC93658F}" type="slidenum">
              <a:rPr lang="en-US" altLang="pt-BR">
                <a:cs typeface="Arial" charset="0"/>
              </a:rPr>
              <a:pPr>
                <a:defRPr/>
              </a:pPr>
              <a:t>‹nº›</a:t>
            </a:fld>
            <a:endParaRPr lang="en-US" alt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4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00" indent="-342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1" indent="-2856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2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6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9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72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44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2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7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5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3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1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3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4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8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59380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20" rIns="91412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511350"/>
            <a:ext cx="8229600" cy="427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20" rIns="91412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003268"/>
            <a:ext cx="2133600" cy="344840"/>
          </a:xfrm>
          <a:prstGeom prst="rect">
            <a:avLst/>
          </a:prstGeom>
        </p:spPr>
        <p:txBody>
          <a:bodyPr vert="horz" lIns="91412" tIns="45720" rIns="91412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87C727-CDF3-49B5-84D7-BCE33C36BD9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003268"/>
            <a:ext cx="2895600" cy="344840"/>
          </a:xfrm>
          <a:prstGeom prst="rect">
            <a:avLst/>
          </a:prstGeom>
        </p:spPr>
        <p:txBody>
          <a:bodyPr vert="horz" lIns="91412" tIns="45720" rIns="91412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003268"/>
            <a:ext cx="2133600" cy="344840"/>
          </a:xfrm>
          <a:prstGeom prst="rect">
            <a:avLst/>
          </a:prstGeom>
        </p:spPr>
        <p:txBody>
          <a:bodyPr vert="horz" wrap="square" lIns="91412" tIns="45720" rIns="91412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6C7BD0-1B5F-4C89-AA05-D732CC93658F}" type="slidenum">
              <a:rPr lang="en-US" altLang="pt-BR">
                <a:cs typeface="Arial" charset="0"/>
              </a:rPr>
              <a:pPr>
                <a:defRPr/>
              </a:pPr>
              <a:t>‹nº›</a:t>
            </a:fld>
            <a:endParaRPr lang="en-US" alt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7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4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00" indent="-342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1" indent="-2856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2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6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9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72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44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2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7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5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3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1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3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4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8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59380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20" rIns="91412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511337"/>
            <a:ext cx="8229600" cy="427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20" rIns="91412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003220"/>
            <a:ext cx="2133600" cy="344840"/>
          </a:xfrm>
          <a:prstGeom prst="rect">
            <a:avLst/>
          </a:prstGeom>
        </p:spPr>
        <p:txBody>
          <a:bodyPr vert="horz" lIns="91412" tIns="45720" rIns="91412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2D1F3D-50D5-4815-9061-DA419DAC245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003220"/>
            <a:ext cx="2895600" cy="344840"/>
          </a:xfrm>
          <a:prstGeom prst="rect">
            <a:avLst/>
          </a:prstGeom>
        </p:spPr>
        <p:txBody>
          <a:bodyPr vert="horz" lIns="91412" tIns="45720" rIns="91412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003220"/>
            <a:ext cx="2133600" cy="344840"/>
          </a:xfrm>
          <a:prstGeom prst="rect">
            <a:avLst/>
          </a:prstGeom>
        </p:spPr>
        <p:txBody>
          <a:bodyPr vert="horz" lIns="91412" tIns="45720" rIns="91412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764CB1-F8DF-424B-A738-CA63E637EF9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2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4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00" indent="-342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1" indent="-2856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2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6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9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72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44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2" indent="-228536" algn="l" defTabSz="9141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7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5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3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1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3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4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8" algn="l" defTabSz="914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99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28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image" Target="../media/image30.png"/><Relationship Id="rId7" Type="http://schemas.openxmlformats.org/officeDocument/2006/relationships/diagramData" Target="../diagrams/data2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3.png"/><Relationship Id="rId11" Type="http://schemas.microsoft.com/office/2007/relationships/diagramDrawing" Target="../diagrams/drawing26.xml"/><Relationship Id="rId5" Type="http://schemas.openxmlformats.org/officeDocument/2006/relationships/image" Target="../media/image32.png"/><Relationship Id="rId10" Type="http://schemas.openxmlformats.org/officeDocument/2006/relationships/diagramColors" Target="../diagrams/colors26.xml"/><Relationship Id="rId4" Type="http://schemas.openxmlformats.org/officeDocument/2006/relationships/image" Target="../media/image31.png"/><Relationship Id="rId9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6.xml"/><Relationship Id="rId4" Type="http://schemas.openxmlformats.org/officeDocument/2006/relationships/hyperlink" Target="mailto:planejamento.saude.to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58647" y="4861313"/>
            <a:ext cx="7557770" cy="1604645"/>
          </a:xfrm>
          <a:prstGeom prst="rect">
            <a:avLst/>
          </a:prstGeom>
          <a:ln/>
        </p:spPr>
      </p:pic>
      <p:pic>
        <p:nvPicPr>
          <p:cNvPr id="6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88391" y="-1860"/>
            <a:ext cx="7567295" cy="2346325"/>
          </a:xfrm>
          <a:prstGeom prst="rect">
            <a:avLst/>
          </a:prstGeom>
          <a:ln/>
        </p:spPr>
      </p:pic>
      <p:sp>
        <p:nvSpPr>
          <p:cNvPr id="7" name="Retângulo 6"/>
          <p:cNvSpPr/>
          <p:nvPr/>
        </p:nvSpPr>
        <p:spPr>
          <a:xfrm>
            <a:off x="35496" y="1911628"/>
            <a:ext cx="9108504" cy="3616375"/>
          </a:xfrm>
          <a:prstGeom prst="rect">
            <a:avLst/>
          </a:prstGeom>
        </p:spPr>
        <p:txBody>
          <a:bodyPr wrap="square" lIns="91412" tIns="45720" rIns="91412" bIns="45720">
            <a:spAutoFit/>
          </a:bodyPr>
          <a:lstStyle/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Instrumentos de Gestão do SUS e o desafio da compatibilidade com os Instrumentos de Gestão Orçamentária/Financiamento</a:t>
            </a:r>
            <a:endParaRPr lang="pt-BR" sz="2400" dirty="0"/>
          </a:p>
          <a:p>
            <a:pPr lvl="0"/>
            <a:endParaRPr lang="pt-BR" sz="1800" dirty="0"/>
          </a:p>
          <a:p>
            <a:pPr lvl="0" algn="ctr"/>
            <a:endParaRPr lang="pt-BR" sz="1400" dirty="0"/>
          </a:p>
          <a:p>
            <a:pPr lvl="0" algn="ctr"/>
            <a:r>
              <a:rPr lang="pt-BR" sz="2400" dirty="0"/>
              <a:t>Plano Municipal de Saúde</a:t>
            </a:r>
          </a:p>
          <a:p>
            <a:pPr lvl="0" algn="ctr"/>
            <a:r>
              <a:rPr lang="pt-BR" sz="2400" dirty="0"/>
              <a:t>Programação Anual de Saúde</a:t>
            </a:r>
          </a:p>
          <a:p>
            <a:pPr lvl="0" algn="ctr"/>
            <a:r>
              <a:rPr lang="pt-BR" sz="2400" dirty="0"/>
              <a:t>Relatórios de Gestão</a:t>
            </a:r>
          </a:p>
          <a:p>
            <a:endParaRPr lang="pt-BR" sz="1800" dirty="0"/>
          </a:p>
          <a:p>
            <a:endParaRPr lang="pt-BR" sz="100" dirty="0"/>
          </a:p>
          <a:p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680407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-1853"/>
            <a:ext cx="9144000" cy="954107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2" tIns="45720" rIns="91412" bIns="45720">
            <a:spAutoFit/>
          </a:bodyPr>
          <a:lstStyle/>
          <a:p>
            <a:pPr lvl="0" algn="ctr"/>
            <a:r>
              <a:rPr lang="pt-BR" altLang="pt-B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Principais Fontes de Receitas dos Fundo Municipais de Saúde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47260680"/>
              </p:ext>
            </p:extLst>
          </p:nvPr>
        </p:nvGraphicFramePr>
        <p:xfrm>
          <a:off x="-1620688" y="1078261"/>
          <a:ext cx="12420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198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18088790"/>
              </p:ext>
            </p:extLst>
          </p:nvPr>
        </p:nvGraphicFramePr>
        <p:xfrm>
          <a:off x="1979716" y="-1225996"/>
          <a:ext cx="9361040" cy="5644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79657707"/>
              </p:ext>
            </p:extLst>
          </p:nvPr>
        </p:nvGraphicFramePr>
        <p:xfrm>
          <a:off x="-36505" y="3850568"/>
          <a:ext cx="9145015" cy="278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11565" y="5814627"/>
            <a:ext cx="7704856" cy="584751"/>
          </a:xfrm>
          <a:prstGeom prst="rect">
            <a:avLst/>
          </a:prstGeom>
          <a:noFill/>
        </p:spPr>
        <p:txBody>
          <a:bodyPr wrap="square" lIns="91388" tIns="45708" rIns="91388" bIns="45708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prstClr val="white"/>
                </a:solidFill>
                <a:latin typeface="Calibri"/>
              </a:rPr>
              <a:t>RDQA e RAG</a:t>
            </a:r>
          </a:p>
        </p:txBody>
      </p:sp>
      <p:sp>
        <p:nvSpPr>
          <p:cNvPr id="7" name="Retângulo 6"/>
          <p:cNvSpPr/>
          <p:nvPr/>
        </p:nvSpPr>
        <p:spPr>
          <a:xfrm>
            <a:off x="2051724" y="646220"/>
            <a:ext cx="2520280" cy="8309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388" tIns="45708" rIns="91388" bIns="4570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  <a:latin typeface="Calibri"/>
              </a:rPr>
              <a:t>Bloco de Custeio – Grupos: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9603684"/>
              </p:ext>
            </p:extLst>
          </p:nvPr>
        </p:nvGraphicFramePr>
        <p:xfrm>
          <a:off x="107504" y="-117871"/>
          <a:ext cx="1944216" cy="4148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2242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24476178"/>
              </p:ext>
            </p:extLst>
          </p:nvPr>
        </p:nvGraphicFramePr>
        <p:xfrm>
          <a:off x="35496" y="-1856"/>
          <a:ext cx="9108504" cy="647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6" y="11019"/>
            <a:ext cx="2088232" cy="83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832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-1843"/>
            <a:ext cx="9144000" cy="1015663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2" tIns="45720" rIns="91412" bIns="45720">
            <a:spAutoFit/>
          </a:bodyPr>
          <a:lstStyle/>
          <a:p>
            <a:pPr algn="ctr"/>
            <a:r>
              <a:rPr lang="pt-BR" sz="3000" b="1" dirty="0"/>
              <a:t>Pressupostos do planejamento no âmbito do SUS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545437161"/>
              </p:ext>
            </p:extLst>
          </p:nvPr>
        </p:nvGraphicFramePr>
        <p:xfrm>
          <a:off x="0" y="377348"/>
          <a:ext cx="9144000" cy="6605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7243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-1866"/>
            <a:ext cx="9144000" cy="1077218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2" tIns="45720" rIns="91412" bIns="45720">
            <a:spAutoFit/>
          </a:bodyPr>
          <a:lstStyle/>
          <a:p>
            <a:pPr algn="ctr"/>
            <a:r>
              <a:rPr lang="pt-BR" sz="3200" b="1" dirty="0"/>
              <a:t>Pressupostos do planejamento no âmbito do SUS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690244586"/>
              </p:ext>
            </p:extLst>
          </p:nvPr>
        </p:nvGraphicFramePr>
        <p:xfrm>
          <a:off x="35496" y="1222284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0269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6249760"/>
              </p:ext>
            </p:extLst>
          </p:nvPr>
        </p:nvGraphicFramePr>
        <p:xfrm>
          <a:off x="-32658" y="7"/>
          <a:ext cx="9176658" cy="6467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22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00355828"/>
              </p:ext>
            </p:extLst>
          </p:nvPr>
        </p:nvGraphicFramePr>
        <p:xfrm>
          <a:off x="-32658" y="7"/>
          <a:ext cx="9176658" cy="6467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0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94261842"/>
              </p:ext>
            </p:extLst>
          </p:nvPr>
        </p:nvGraphicFramePr>
        <p:xfrm>
          <a:off x="0" y="0"/>
          <a:ext cx="925252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 para baixo 5"/>
          <p:cNvSpPr/>
          <p:nvPr/>
        </p:nvSpPr>
        <p:spPr>
          <a:xfrm>
            <a:off x="4356102" y="3728773"/>
            <a:ext cx="287338" cy="407811"/>
          </a:xfrm>
          <a:prstGeom prst="downArrow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20" rIns="91412" bIns="45720" anchor="ctr"/>
          <a:lstStyle/>
          <a:p>
            <a:pPr algn="ctr">
              <a:defRPr/>
            </a:pPr>
            <a:endParaRPr lang="pt-BR" sz="1800">
              <a:solidFill>
                <a:prstClr val="white"/>
              </a:solidFill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6300907" y="3694790"/>
            <a:ext cx="287337" cy="407811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20" rIns="91412" bIns="45720" anchor="ctr"/>
          <a:lstStyle/>
          <a:p>
            <a:pPr algn="ctr">
              <a:defRPr/>
            </a:pPr>
            <a:endParaRPr lang="pt-BR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42145"/>
            <a:ext cx="9144000" cy="6354970"/>
            <a:chOff x="0" y="44624"/>
            <a:chExt cx="9144000" cy="6728792"/>
          </a:xfrm>
        </p:grpSpPr>
        <p:graphicFrame>
          <p:nvGraphicFramePr>
            <p:cNvPr id="2" name="Diagrama 1"/>
            <p:cNvGraphicFramePr/>
            <p:nvPr>
              <p:extLst>
                <p:ext uri="{D42A27DB-BD31-4B8C-83A1-F6EECF244321}">
                  <p14:modId xmlns:p14="http://schemas.microsoft.com/office/powerpoint/2010/main" val="1306589970"/>
                </p:ext>
              </p:extLst>
            </p:nvPr>
          </p:nvGraphicFramePr>
          <p:xfrm>
            <a:off x="144016" y="44624"/>
            <a:ext cx="8892480" cy="12241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Seta para baixo 2"/>
            <p:cNvSpPr/>
            <p:nvPr/>
          </p:nvSpPr>
          <p:spPr>
            <a:xfrm>
              <a:off x="2473851" y="1294175"/>
              <a:ext cx="4210050" cy="847725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1572" fontAlgn="auto">
                <a:lnSpc>
                  <a:spcPct val="115000"/>
                </a:lnSpc>
                <a:spcBef>
                  <a:spcPts val="0"/>
                </a:spcBef>
                <a:spcAft>
                  <a:spcPts val="932"/>
                </a:spcAft>
              </a:pPr>
              <a:r>
                <a:rPr lang="pt-BR" sz="1900" b="1" dirty="0">
                  <a:solidFill>
                    <a:srgbClr val="000000"/>
                  </a:solidFill>
                  <a:ea typeface="Calibri"/>
                  <a:cs typeface="Times New Roman"/>
                </a:rPr>
                <a:t>Norteadores </a:t>
              </a:r>
              <a:endParaRPr lang="pt-BR" sz="1000" dirty="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graphicFrame>
          <p:nvGraphicFramePr>
            <p:cNvPr id="4" name="Diagrama 3"/>
            <p:cNvGraphicFramePr/>
            <p:nvPr>
              <p:extLst>
                <p:ext uri="{D42A27DB-BD31-4B8C-83A1-F6EECF244321}">
                  <p14:modId xmlns:p14="http://schemas.microsoft.com/office/powerpoint/2010/main" val="4154444100"/>
                </p:ext>
              </p:extLst>
            </p:nvPr>
          </p:nvGraphicFramePr>
          <p:xfrm>
            <a:off x="0" y="2221647"/>
            <a:ext cx="9144000" cy="7753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" name="Retângulo 4"/>
            <p:cNvSpPr/>
            <p:nvPr/>
          </p:nvSpPr>
          <p:spPr>
            <a:xfrm>
              <a:off x="2699792" y="3268141"/>
              <a:ext cx="3938746" cy="1368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51572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300" b="1" dirty="0">
                  <a:solidFill>
                    <a:prstClr val="black"/>
                  </a:solidFill>
                  <a:latin typeface="Calibri"/>
                </a:rPr>
                <a:t>DIRETRIZ</a:t>
              </a:r>
              <a:endParaRPr lang="pt-BR" sz="1300" dirty="0">
                <a:solidFill>
                  <a:prstClr val="black"/>
                </a:solidFill>
                <a:latin typeface="Calibri"/>
              </a:endParaRPr>
            </a:p>
            <a:p>
              <a:pPr algn="ctr" defTabSz="851572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300" b="1" dirty="0">
                  <a:solidFill>
                    <a:prstClr val="black"/>
                  </a:solidFill>
                  <a:latin typeface="Calibri"/>
                </a:rPr>
                <a:t>OBJETIVO</a:t>
              </a:r>
              <a:endParaRPr lang="pt-BR" sz="1300" dirty="0">
                <a:solidFill>
                  <a:prstClr val="black"/>
                </a:solidFill>
                <a:latin typeface="Calibri"/>
              </a:endParaRPr>
            </a:p>
            <a:p>
              <a:pPr algn="ctr" defTabSz="851572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300" b="1" dirty="0">
                  <a:solidFill>
                    <a:prstClr val="black"/>
                  </a:solidFill>
                  <a:latin typeface="Calibri"/>
                </a:rPr>
                <a:t>META 1 _____________ INDICADOR 1</a:t>
              </a:r>
              <a:endParaRPr lang="pt-BR" sz="1300" dirty="0">
                <a:solidFill>
                  <a:prstClr val="black"/>
                </a:solidFill>
                <a:latin typeface="Calibri"/>
              </a:endParaRPr>
            </a:p>
            <a:p>
              <a:pPr algn="ctr" defTabSz="851572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300" b="1" dirty="0">
                  <a:solidFill>
                    <a:prstClr val="black"/>
                  </a:solidFill>
                  <a:latin typeface="Calibri"/>
                </a:rPr>
                <a:t>META 2 _____________ INDICADOR 2</a:t>
              </a:r>
              <a:endParaRPr lang="pt-BR" sz="1300" dirty="0">
                <a:solidFill>
                  <a:prstClr val="black"/>
                </a:solidFill>
                <a:latin typeface="Calibri"/>
              </a:endParaRPr>
            </a:p>
            <a:p>
              <a:pPr algn="ctr" defTabSz="851572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300" b="1" dirty="0">
                  <a:solidFill>
                    <a:prstClr val="black"/>
                  </a:solidFill>
                  <a:latin typeface="Calibri"/>
                </a:rPr>
                <a:t>META 3 _____________ INDICADOR 3</a:t>
              </a:r>
              <a:endParaRPr lang="pt-BR" sz="1300" dirty="0">
                <a:solidFill>
                  <a:prstClr val="black"/>
                </a:solidFill>
                <a:latin typeface="Calibri"/>
              </a:endParaRPr>
            </a:p>
            <a:p>
              <a:pPr algn="ctr" defTabSz="851572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300" b="1" dirty="0">
                  <a:solidFill>
                    <a:prstClr val="black"/>
                  </a:solidFill>
                  <a:latin typeface="Calibri"/>
                </a:rPr>
                <a:t>META 4 _____________ INDICADOR 4</a:t>
              </a:r>
              <a:endParaRPr lang="pt-BR" sz="1300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6" name="Diagrama 5"/>
            <p:cNvGraphicFramePr/>
            <p:nvPr>
              <p:extLst>
                <p:ext uri="{D42A27DB-BD31-4B8C-83A1-F6EECF244321}">
                  <p14:modId xmlns:p14="http://schemas.microsoft.com/office/powerpoint/2010/main" val="2164078020"/>
                </p:ext>
              </p:extLst>
            </p:nvPr>
          </p:nvGraphicFramePr>
          <p:xfrm>
            <a:off x="2555776" y="4653136"/>
            <a:ext cx="4464496" cy="21202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  <p:sp>
        <p:nvSpPr>
          <p:cNvPr id="8" name="Seta para baixo 7"/>
          <p:cNvSpPr/>
          <p:nvPr/>
        </p:nvSpPr>
        <p:spPr>
          <a:xfrm>
            <a:off x="2627784" y="2684552"/>
            <a:ext cx="4210050" cy="34993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5178" tIns="42591" rIns="85178" bIns="425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51572" fontAlgn="auto">
              <a:lnSpc>
                <a:spcPct val="115000"/>
              </a:lnSpc>
              <a:spcBef>
                <a:spcPts val="0"/>
              </a:spcBef>
              <a:spcAft>
                <a:spcPts val="932"/>
              </a:spcAft>
            </a:pPr>
            <a:endParaRPr lang="pt-BR" sz="10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02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07506" y="246168"/>
            <a:ext cx="8928992" cy="6120680"/>
            <a:chOff x="107504" y="260648"/>
            <a:chExt cx="8712968" cy="6480720"/>
          </a:xfrm>
        </p:grpSpPr>
        <p:graphicFrame>
          <p:nvGraphicFramePr>
            <p:cNvPr id="2" name="Diagrama 1"/>
            <p:cNvGraphicFramePr/>
            <p:nvPr>
              <p:extLst>
                <p:ext uri="{D42A27DB-BD31-4B8C-83A1-F6EECF244321}">
                  <p14:modId xmlns:p14="http://schemas.microsoft.com/office/powerpoint/2010/main" val="1755747016"/>
                </p:ext>
              </p:extLst>
            </p:nvPr>
          </p:nvGraphicFramePr>
          <p:xfrm>
            <a:off x="107504" y="1340768"/>
            <a:ext cx="8712968" cy="540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Seta para baixo 2"/>
            <p:cNvSpPr/>
            <p:nvPr/>
          </p:nvSpPr>
          <p:spPr>
            <a:xfrm>
              <a:off x="2483768" y="260648"/>
              <a:ext cx="4248472" cy="1080120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1572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2400" b="1" dirty="0">
                  <a:solidFill>
                    <a:schemeClr val="tx1"/>
                  </a:solidFill>
                </a:rPr>
                <a:t>Correlação dos Instrumentos</a:t>
              </a:r>
            </a:p>
          </p:txBody>
        </p:sp>
        <p:sp>
          <p:nvSpPr>
            <p:cNvPr id="4" name="Seta para baixo 3"/>
            <p:cNvSpPr/>
            <p:nvPr/>
          </p:nvSpPr>
          <p:spPr>
            <a:xfrm rot="16200000">
              <a:off x="3176555" y="3933057"/>
              <a:ext cx="2952328" cy="1080120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1572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700" dirty="0">
                  <a:solidFill>
                    <a:srgbClr val="1F497D"/>
                  </a:solidFill>
                </a:rPr>
                <a:t>Programa Temático da Saúde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4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85903904"/>
              </p:ext>
            </p:extLst>
          </p:nvPr>
        </p:nvGraphicFramePr>
        <p:xfrm>
          <a:off x="35496" y="-1856"/>
          <a:ext cx="9108504" cy="647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" y="-2429"/>
            <a:ext cx="1784722" cy="71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2" y="1294284"/>
            <a:ext cx="8642350" cy="49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-1854"/>
            <a:ext cx="9144000" cy="584775"/>
          </a:xfrm>
          <a:prstGeom prst="rect">
            <a:avLst/>
          </a:prstGeom>
          <a:solidFill>
            <a:srgbClr val="5C8A8A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2" tIns="45720" rIns="91412" bIns="45720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O Planejamento do SUS e o Processo Orçamentário</a:t>
            </a:r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99745"/>
              </p:ext>
            </p:extLst>
          </p:nvPr>
        </p:nvGraphicFramePr>
        <p:xfrm>
          <a:off x="11596" y="1078260"/>
          <a:ext cx="9024903" cy="1610234"/>
        </p:xfrm>
        <a:graphic>
          <a:graphicData uri="http://schemas.openxmlformats.org/drawingml/2006/table">
            <a:tbl>
              <a:tblPr firstRow="1" firstCol="1" bandRow="1"/>
              <a:tblGrid>
                <a:gridCol w="9024903"/>
              </a:tblGrid>
              <a:tr h="360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PLANO </a:t>
                      </a:r>
                      <a:r>
                        <a:rPr lang="pt-BR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SAÚDE</a:t>
                      </a:r>
                      <a:endParaRPr lang="pt-B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0" marR="571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20165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 Plano de Saúde observará os </a:t>
                      </a:r>
                      <a:r>
                        <a:rPr lang="pt-BR" sz="2000" b="1" u="non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prazos</a:t>
                      </a:r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do PPA, conforme definido nas Leis Orgânicas dos entes federados.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pt-BR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Portaria GM/MS Nº 2.135, de </a:t>
                      </a:r>
                      <a:r>
                        <a:rPr lang="pt-BR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25/09/2013 – Art. 3º)</a:t>
                      </a:r>
                      <a:endParaRPr lang="pt-B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0" marR="571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0" y="-1854"/>
            <a:ext cx="9144000" cy="584775"/>
          </a:xfrm>
          <a:prstGeom prst="rect">
            <a:avLst/>
          </a:prstGeom>
          <a:solidFill>
            <a:srgbClr val="5C8A8A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2" tIns="45720" rIns="91412" bIns="45720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PRAZOS DOS INSTRUMENTOS BÁSICOS DE GESTÃO</a:t>
            </a:r>
            <a:endParaRPr lang="pt-BR" sz="32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867159"/>
              </p:ext>
            </p:extLst>
          </p:nvPr>
        </p:nvGraphicFramePr>
        <p:xfrm>
          <a:off x="81747" y="3588312"/>
          <a:ext cx="9036496" cy="2463896"/>
        </p:xfrm>
        <a:graphic>
          <a:graphicData uri="http://schemas.openxmlformats.org/drawingml/2006/table">
            <a:tbl>
              <a:tblPr firstRow="1" firstCol="1" bandRow="1"/>
              <a:tblGrid>
                <a:gridCol w="9036496"/>
              </a:tblGrid>
              <a:tr h="452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PROGRAMAÇÃO ANUAL DE SAÚDE - PAS</a:t>
                      </a:r>
                      <a:endParaRPr lang="pt-B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0" marR="571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042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Elaboração e envio para Aprovação no Conselho de Saúde antes da data de encaminhamento da LDO do exercício correspondente ao </a:t>
                      </a:r>
                      <a:r>
                        <a:rPr lang="pt-BR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Legislativo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(LC Nº </a:t>
                      </a:r>
                      <a:r>
                        <a:rPr lang="pt-BR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141, de </a:t>
                      </a:r>
                      <a:r>
                        <a:rPr lang="pt-BR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13/01/2012 – </a:t>
                      </a:r>
                      <a:r>
                        <a:rPr lang="pt-BR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Art. 36;</a:t>
                      </a:r>
                      <a:r>
                        <a:rPr lang="pt-BR" sz="18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Portaria </a:t>
                      </a:r>
                      <a:r>
                        <a:rPr lang="pt-BR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GM/MS </a:t>
                      </a:r>
                      <a:r>
                        <a:rPr lang="pt-BR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Nº 2.135/2013</a:t>
                      </a:r>
                      <a:r>
                        <a:rPr lang="pt-BR" sz="18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Art. 5º)</a:t>
                      </a:r>
                      <a:endParaRPr lang="pt-BR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0" marR="571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765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854"/>
            <a:ext cx="9144000" cy="584775"/>
          </a:xfrm>
          <a:prstGeom prst="rect">
            <a:avLst/>
          </a:prstGeom>
          <a:solidFill>
            <a:srgbClr val="5C8A8A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2" tIns="45720" rIns="91412" bIns="45720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PRAZOS DOS INSTRUMENTOS BÁSICOS DE GESTÃO</a:t>
            </a:r>
            <a:endParaRPr lang="pt-BR" sz="32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65876"/>
              </p:ext>
            </p:extLst>
          </p:nvPr>
        </p:nvGraphicFramePr>
        <p:xfrm>
          <a:off x="81748" y="1006252"/>
          <a:ext cx="8954751" cy="2670748"/>
        </p:xfrm>
        <a:graphic>
          <a:graphicData uri="http://schemas.openxmlformats.org/drawingml/2006/table">
            <a:tbl>
              <a:tblPr firstRow="1" firstCol="1" bandRow="1"/>
              <a:tblGrid>
                <a:gridCol w="3022503"/>
                <a:gridCol w="3068334"/>
                <a:gridCol w="2863914"/>
              </a:tblGrid>
              <a:tr h="71056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RELATÓRIO DETALHADO DO QUADRIMESTRE ANTERIOR – RDQA</a:t>
                      </a:r>
                      <a:endParaRPr lang="pt-B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0" marR="571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0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RDQA - 1º </a:t>
                      </a:r>
                      <a:r>
                        <a:rPr lang="pt-BR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Quad.</a:t>
                      </a:r>
                      <a:endParaRPr lang="pt-B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0" marR="571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RDQA - 2º </a:t>
                      </a:r>
                      <a:r>
                        <a:rPr lang="pt-BR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Quad.</a:t>
                      </a:r>
                      <a:endParaRPr lang="pt-B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0" marR="571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173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RDQA – 2ºQuad.</a:t>
                      </a:r>
                    </a:p>
                  </a:txBody>
                  <a:tcPr marL="57150" marR="571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 maio </a:t>
                      </a:r>
                    </a:p>
                  </a:txBody>
                  <a:tcPr marL="57150" marR="571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 setembro</a:t>
                      </a:r>
                    </a:p>
                  </a:txBody>
                  <a:tcPr marL="57150" marR="571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fevereiro</a:t>
                      </a:r>
                    </a:p>
                  </a:txBody>
                  <a:tcPr marL="57150" marR="571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553">
                <a:tc gridSpan="3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Enviar e realizar Audiência Pública no Legislativo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Apresentar ao Conselho de Saúde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Alimentar no DIGISUS</a:t>
                      </a:r>
                    </a:p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(LC Nº </a:t>
                      </a:r>
                      <a:r>
                        <a:rPr lang="pt-BR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141/2012 – Art. </a:t>
                      </a:r>
                      <a:r>
                        <a:rPr lang="pt-BR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36)</a:t>
                      </a:r>
                      <a:endParaRPr lang="pt-BR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0" marR="571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95290"/>
              </p:ext>
            </p:extLst>
          </p:nvPr>
        </p:nvGraphicFramePr>
        <p:xfrm>
          <a:off x="107506" y="4282655"/>
          <a:ext cx="8964488" cy="2052194"/>
        </p:xfrm>
        <a:graphic>
          <a:graphicData uri="http://schemas.openxmlformats.org/drawingml/2006/table">
            <a:tbl>
              <a:tblPr firstRow="1" firstCol="1" bandRow="1"/>
              <a:tblGrid>
                <a:gridCol w="4702682"/>
                <a:gridCol w="4261806"/>
              </a:tblGrid>
              <a:tr h="360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RELATÓRIO ANUAL DE GESTÃO – RAG</a:t>
                      </a:r>
                      <a:endParaRPr lang="pt-BR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0" marR="571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5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Município (</a:t>
                      </a:r>
                      <a:r>
                        <a:rPr lang="pt-BR" sz="20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TCE-TO Nº 02/2019</a:t>
                      </a:r>
                      <a:r>
                        <a:rPr lang="pt-BR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 abril Prestação Contas Consolidada contendo parecer do CMS sobre aplicação de recursos pelo FMS.</a:t>
                      </a:r>
                      <a:endParaRPr lang="pt-BR" sz="2000" b="1" baseline="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0" marR="571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 março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Enviar ao Conselho de Saúde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Alimentar no </a:t>
                      </a:r>
                      <a:r>
                        <a:rPr lang="pt-BR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DIGISUS</a:t>
                      </a:r>
                      <a:endParaRPr lang="pt-B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(LC Nº 141/2012 – Art. 36</a:t>
                      </a:r>
                      <a:r>
                        <a:rPr lang="pt-BR" sz="1600" u="non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0" marR="571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769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1829743"/>
              </p:ext>
            </p:extLst>
          </p:nvPr>
        </p:nvGraphicFramePr>
        <p:xfrm>
          <a:off x="35496" y="-1856"/>
          <a:ext cx="9108504" cy="647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" y="11019"/>
            <a:ext cx="2088232" cy="83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860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6797C97-679C-4AC6-B170-755CE6A1FD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8843" y="942964"/>
            <a:ext cx="6408712" cy="552787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17462" y="17108"/>
            <a:ext cx="9164066" cy="1015663"/>
          </a:xfrm>
          <a:prstGeom prst="rect">
            <a:avLst/>
          </a:prstGeom>
          <a:noFill/>
        </p:spPr>
        <p:txBody>
          <a:bodyPr wrap="square" lIns="91412" tIns="45720" rIns="91412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“nos” vemos?</a:t>
            </a:r>
          </a:p>
        </p:txBody>
      </p:sp>
    </p:spTree>
    <p:extLst>
      <p:ext uri="{BB962C8B-B14F-4D97-AF65-F5344CB8AC3E}">
        <p14:creationId xmlns:p14="http://schemas.microsoft.com/office/powerpoint/2010/main" val="36883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 descr="http://lh3.googleusercontent.com/-UoPwkl2PFFE/VcI8W7dNCvI/AAAAAAAAB50/hgJs6tcuGH8/s640/desaf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74" y="1063014"/>
            <a:ext cx="6696075" cy="51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419877" y="626405"/>
            <a:ext cx="5554960" cy="923330"/>
          </a:xfrm>
          <a:prstGeom prst="rect">
            <a:avLst/>
          </a:prstGeom>
          <a:solidFill>
            <a:schemeClr val="bg1"/>
          </a:solidFill>
        </p:spPr>
        <p:txBody>
          <a:bodyPr lIns="91412" tIns="45720" rIns="91412" bIns="45720">
            <a:spAutoFit/>
          </a:bodyPr>
          <a:lstStyle/>
          <a:p>
            <a:pPr algn="ctr">
              <a:defRPr/>
            </a:pPr>
            <a:r>
              <a:rPr lang="pt-BR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Aceitar o</a:t>
            </a:r>
          </a:p>
        </p:txBody>
      </p:sp>
    </p:spTree>
    <p:extLst>
      <p:ext uri="{BB962C8B-B14F-4D97-AF65-F5344CB8AC3E}">
        <p14:creationId xmlns:p14="http://schemas.microsoft.com/office/powerpoint/2010/main" val="60340764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 descr="https://encrypted-tbn2.gstatic.com/images?q=tbn:ANd9GcTROtx1iMGZI-cKdHZQqi6ergNI9pdaWDTjiGS7QBVb6zJtiH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96132"/>
            <a:ext cx="7848600" cy="55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28399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12" tIns="45720" rIns="91412" bIns="45720">
            <a:spAutoFit/>
          </a:bodyPr>
          <a:lstStyle/>
          <a:p>
            <a:pPr algn="ctr">
              <a:defRPr/>
            </a:pPr>
            <a:r>
              <a:rPr lang="pt-BR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Acreditar e querer a mudança</a:t>
            </a:r>
          </a:p>
        </p:txBody>
      </p:sp>
    </p:spTree>
    <p:extLst>
      <p:ext uri="{BB962C8B-B14F-4D97-AF65-F5344CB8AC3E}">
        <p14:creationId xmlns:p14="http://schemas.microsoft.com/office/powerpoint/2010/main" val="8871665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 descr="http://www.nucleoexpansao.com.br/wp-content/uploads/Image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597080"/>
            <a:ext cx="9080049" cy="480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" y="0"/>
            <a:ext cx="9115544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12" tIns="45720" rIns="91412" bIns="45720">
            <a:spAutoFit/>
          </a:bodyPr>
          <a:lstStyle/>
          <a:p>
            <a:pPr algn="ctr">
              <a:defRPr/>
            </a:pPr>
            <a:r>
              <a:rPr lang="pt-B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Compreender que você é parte importante e necessária na engrenagem do SUS.</a:t>
            </a:r>
          </a:p>
        </p:txBody>
      </p:sp>
    </p:spTree>
    <p:extLst>
      <p:ext uri="{BB962C8B-B14F-4D97-AF65-F5344CB8AC3E}">
        <p14:creationId xmlns:p14="http://schemas.microsoft.com/office/powerpoint/2010/main" val="326971951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78363"/>
            <a:ext cx="4824536" cy="2800767"/>
          </a:xfrm>
          <a:prstGeom prst="rect">
            <a:avLst/>
          </a:prstGeom>
          <a:solidFill>
            <a:schemeClr val="bg1"/>
          </a:solidFill>
        </p:spPr>
        <p:txBody>
          <a:bodyPr wrap="square" lIns="91412" tIns="45720" rIns="91412" bIns="45720">
            <a:spAutoFit/>
          </a:bodyPr>
          <a:lstStyle/>
          <a:p>
            <a:pPr algn="ctr">
              <a:defRPr/>
            </a:pPr>
            <a:r>
              <a:rPr lang="pt-BR" sz="8800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Lucida Handwriting" panose="03010101010101010101" pitchFamily="66" charset="0"/>
                <a:cs typeface="Arial" panose="020B0604020202020204" pitchFamily="34" charset="0"/>
              </a:rPr>
              <a:t>Como Éramos</a:t>
            </a:r>
            <a:r>
              <a:rPr lang="pt-BR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434" name="Picture 2" descr="X:\como som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80" y="518211"/>
            <a:ext cx="3896269" cy="57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6192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7411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0451" y="1102072"/>
            <a:ext cx="3421063" cy="2946135"/>
          </a:xfrm>
        </p:spPr>
        <p:txBody>
          <a:bodyPr/>
          <a:lstStyle/>
          <a:p>
            <a:endParaRPr lang="pt-BR" altLang="pt-BR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37961425"/>
              </p:ext>
            </p:extLst>
          </p:nvPr>
        </p:nvGraphicFramePr>
        <p:xfrm>
          <a:off x="1043670" y="511173"/>
          <a:ext cx="11412761" cy="5965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2" t="16536" r="31889" b="13228"/>
          <a:stretch>
            <a:fillRect/>
          </a:stretch>
        </p:blipFill>
        <p:spPr bwMode="auto">
          <a:xfrm>
            <a:off x="12110" y="54034"/>
            <a:ext cx="4389439" cy="62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1079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0" y="6383338"/>
            <a:ext cx="9144000" cy="1587"/>
          </a:xfrm>
          <a:prstGeom prst="line">
            <a:avLst/>
          </a:prstGeom>
          <a:ln w="63500"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763567334"/>
              </p:ext>
            </p:extLst>
          </p:nvPr>
        </p:nvGraphicFramePr>
        <p:xfrm>
          <a:off x="-828600" y="1319389"/>
          <a:ext cx="8929718" cy="475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340" name="Grupo 9"/>
          <p:cNvGrpSpPr>
            <a:grpSpLocks/>
          </p:cNvGrpSpPr>
          <p:nvPr/>
        </p:nvGrpSpPr>
        <p:grpSpPr bwMode="auto">
          <a:xfrm>
            <a:off x="5940479" y="2527389"/>
            <a:ext cx="1890713" cy="1116013"/>
            <a:chOff x="3201919" y="1242932"/>
            <a:chExt cx="1174705" cy="824928"/>
          </a:xfrm>
        </p:grpSpPr>
        <p:sp>
          <p:nvSpPr>
            <p:cNvPr id="17" name="Retângulo de cantos arredondados 16"/>
            <p:cNvSpPr/>
            <p:nvPr/>
          </p:nvSpPr>
          <p:spPr>
            <a:xfrm>
              <a:off x="3201919" y="1369663"/>
              <a:ext cx="1153992" cy="698197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t-BR" sz="20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pt-BR" sz="2000" b="1" dirty="0">
                  <a:solidFill>
                    <a:schemeClr val="tx1"/>
                  </a:solidFill>
                </a:rPr>
                <a:t>CNS</a:t>
              </a:r>
              <a:endParaRPr lang="pt-BR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269975" y="1242932"/>
              <a:ext cx="1106649" cy="752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80010" rIns="106680" bIns="80010" spcCol="1270" anchor="ctr"/>
            <a:lstStyle/>
            <a:p>
              <a:pPr algn="ctr" defTabSz="186590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2000">
                <a:solidFill>
                  <a:schemeClr val="tx1"/>
                </a:solidFill>
              </a:endParaRPr>
            </a:p>
          </p:txBody>
        </p:sp>
      </p:grpSp>
      <p:sp>
        <p:nvSpPr>
          <p:cNvPr id="13" name="Retângulo de cantos arredondados 12"/>
          <p:cNvSpPr/>
          <p:nvPr/>
        </p:nvSpPr>
        <p:spPr>
          <a:xfrm>
            <a:off x="5940437" y="3890963"/>
            <a:ext cx="1857375" cy="876300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388" tIns="45708" rIns="91388" bIns="45708"/>
          <a:lstStyle/>
          <a:p>
            <a:pPr algn="ctr">
              <a:defRPr/>
            </a:pPr>
            <a:endParaRPr lang="pt-BR" sz="1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CES</a:t>
            </a:r>
          </a:p>
          <a:p>
            <a:pPr algn="ctr">
              <a:defRPr/>
            </a:pP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-1851"/>
            <a:ext cx="9144000" cy="115026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388" tIns="45708" rIns="91388" bIns="45708"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ESPAÇOS DE GOVERNANÇA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pt-B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GESTÃO COMPARTILHADA</a:t>
            </a:r>
            <a:endParaRPr lang="pt-BR" sz="1800" b="1" i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940437" y="4953000"/>
            <a:ext cx="1857375" cy="877888"/>
          </a:xfrm>
          <a:prstGeom prst="roundRect">
            <a:avLst>
              <a:gd name="adj" fmla="val 1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388" tIns="45708" rIns="91388" bIns="45708"/>
          <a:lstStyle/>
          <a:p>
            <a:pPr algn="ctr">
              <a:defRPr/>
            </a:pPr>
            <a:endParaRPr lang="pt-BR" sz="1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CMS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0" name="Imagem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357" y="-1856"/>
            <a:ext cx="2875034" cy="114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oup 2"/>
          <p:cNvGrpSpPr>
            <a:grpSpLocks/>
          </p:cNvGrpSpPr>
          <p:nvPr/>
        </p:nvGrpSpPr>
        <p:grpSpPr bwMode="auto">
          <a:xfrm>
            <a:off x="179388" y="572788"/>
            <a:ext cx="4191000" cy="5779823"/>
            <a:chOff x="2241" y="1597"/>
            <a:chExt cx="7680" cy="12240"/>
          </a:xfrm>
        </p:grpSpPr>
        <p:pic>
          <p:nvPicPr>
            <p:cNvPr id="18437" name="Picture 3" descr="Mapa_FSES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3"/>
            <a:stretch>
              <a:fillRect/>
            </a:stretch>
          </p:blipFill>
          <p:spPr bwMode="auto">
            <a:xfrm>
              <a:off x="2241" y="1597"/>
              <a:ext cx="7307" cy="12240"/>
            </a:xfrm>
            <a:prstGeom prst="rect">
              <a:avLst/>
            </a:pr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" y="3349"/>
              <a:ext cx="19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" y="9406"/>
              <a:ext cx="19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" y="4765"/>
              <a:ext cx="3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3" t="25984" r="57874" b="33070"/>
            <a:stretch>
              <a:fillRect/>
            </a:stretch>
          </p:blipFill>
          <p:spPr bwMode="auto">
            <a:xfrm>
              <a:off x="7461" y="3217"/>
              <a:ext cx="246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" name="Espaço Reservado para Conteúdo 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64757032"/>
              </p:ext>
            </p:extLst>
          </p:nvPr>
        </p:nvGraphicFramePr>
        <p:xfrm>
          <a:off x="4499992" y="358180"/>
          <a:ext cx="460012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8923261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X:\como som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834"/>
            <a:ext cx="9144000" cy="57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87824" y="1674326"/>
            <a:ext cx="3024336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12" tIns="45720" rIns="91412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>
                  <a:solidFill>
                    <a:srgbClr val="EEECE1">
                      <a:lumMod val="10000"/>
                    </a:srgb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somos...</a:t>
            </a:r>
          </a:p>
        </p:txBody>
      </p:sp>
    </p:spTree>
    <p:extLst>
      <p:ext uri="{BB962C8B-B14F-4D97-AF65-F5344CB8AC3E}">
        <p14:creationId xmlns:p14="http://schemas.microsoft.com/office/powerpoint/2010/main" val="222331840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8" descr="E:\apresentações\Miami2009\brasil%20map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0" y="2153619"/>
            <a:ext cx="3810079" cy="41484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1" name="Texto explicativo retangular com cantos arredondados 10"/>
          <p:cNvSpPr/>
          <p:nvPr/>
        </p:nvSpPr>
        <p:spPr>
          <a:xfrm>
            <a:off x="4333116" y="6522"/>
            <a:ext cx="4788024" cy="6460718"/>
          </a:xfrm>
          <a:prstGeom prst="wedgeRoundRectCallout">
            <a:avLst>
              <a:gd name="adj1" fmla="val -90870"/>
              <a:gd name="adj2" fmla="val 108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20" rIns="91412" bIns="4572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90015"/>
              </a:buClr>
              <a:buFont typeface="Wingdings" pitchFamily="2" charset="2"/>
              <a:buChar char="§"/>
              <a:defRPr/>
            </a:pPr>
            <a:endParaRPr lang="pt-BR" sz="1600" b="1" spc="-1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90015"/>
              </a:buClr>
              <a:buFont typeface="Wingdings" pitchFamily="2" charset="2"/>
              <a:buChar char="§"/>
              <a:defRPr/>
            </a:pPr>
            <a:endParaRPr lang="pt-BR" sz="1600" b="1" spc="-1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90015"/>
              </a:buClr>
              <a:buFont typeface="Wingdings" pitchFamily="2" charset="2"/>
              <a:buChar char="§"/>
              <a:defRPr/>
            </a:pPr>
            <a:r>
              <a:rPr lang="pt-BR" sz="1600" b="1" spc="-1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POPULAÇÃO</a:t>
            </a:r>
            <a:r>
              <a:rPr lang="pt-BR" sz="1600" spc="-1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pt-BR" sz="1600" b="1" spc="-150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1.543.194 hab. sendo 12.908 Indígenas (12.760 aldeados e 148 citadinos) – Fonte: SIASI.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90015"/>
              </a:buClr>
              <a:buFont typeface="Wingdings" pitchFamily="2" charset="2"/>
              <a:buChar char="§"/>
              <a:defRPr/>
            </a:pPr>
            <a:endParaRPr lang="pt-BR" sz="1600" b="1" spc="-150" dirty="0">
              <a:solidFill>
                <a:srgbClr val="00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90015"/>
              </a:buClr>
              <a:buFont typeface="Wingdings" pitchFamily="2" charset="2"/>
              <a:buChar char="§"/>
              <a:defRPr/>
            </a:pPr>
            <a:r>
              <a:rPr lang="pt-BR" sz="1600" b="1" spc="-150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600" b="1" spc="-1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REGIONALIZAÇÃO</a:t>
            </a:r>
            <a:r>
              <a:rPr lang="pt-BR" sz="1600" spc="-1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pt-BR" sz="1600" b="1" spc="-150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08 Regiões de Saúde e 02 Macrorregiões; 2.169 Leitos Clínicos SUS; 2.216 Estabelecimentos de Saúde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90015"/>
              </a:buClr>
              <a:defRPr/>
            </a:pPr>
            <a:endParaRPr lang="pt-BR" sz="1600" spc="-1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90015"/>
              </a:buClr>
              <a:buFont typeface="Wingdings" pitchFamily="2" charset="2"/>
              <a:buChar char="§"/>
              <a:defRPr/>
            </a:pPr>
            <a:r>
              <a:rPr lang="pt-BR" sz="1600" spc="-1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600" b="1" spc="-1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EXPECTATIVA DE VIDA</a:t>
            </a:r>
            <a:r>
              <a:rPr lang="pt-BR" sz="1600" spc="-1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pt-BR" sz="1600" b="1" spc="-150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72,6 anos em 2010; 60,3 anos em 1991 (aumento de 20% em 20 anos)</a:t>
            </a:r>
            <a:endParaRPr lang="en-US" sz="1600" b="1" spc="-150" dirty="0">
              <a:solidFill>
                <a:srgbClr val="00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90015"/>
              </a:buClr>
              <a:buFont typeface="Wingdings" pitchFamily="2" charset="2"/>
              <a:buChar char="§"/>
              <a:defRPr/>
            </a:pPr>
            <a:endParaRPr lang="en-US" sz="1600" spc="-1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90015"/>
              </a:buClr>
              <a:buFont typeface="Wingdings" pitchFamily="2" charset="2"/>
              <a:buChar char="§"/>
              <a:defRPr/>
            </a:pPr>
            <a:r>
              <a:rPr lang="en-US" sz="1600" spc="-1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600" b="1" spc="-1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MORTALIDADE INFANTIL </a:t>
            </a:r>
            <a:r>
              <a:rPr lang="pt-BR" sz="1600" b="1" spc="-150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65,17 em 1985 e 11,23 em 2020  (Queda 83% em 35 anos).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90015"/>
              </a:buClr>
              <a:buFont typeface="Wingdings" pitchFamily="2" charset="2"/>
              <a:buChar char="§"/>
              <a:defRPr/>
            </a:pPr>
            <a:endParaRPr lang="pt-BR" sz="1600" spc="-1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90015"/>
              </a:buClr>
              <a:buFont typeface="Wingdings" pitchFamily="2" charset="2"/>
              <a:buChar char="§"/>
              <a:defRPr/>
            </a:pPr>
            <a:r>
              <a:rPr lang="pt-BR" altLang="pt-BR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COBERTURA DA ATENÇÃO BÁSICA: </a:t>
            </a:r>
            <a:r>
              <a:rPr lang="pt-BR" altLang="pt-BR" sz="1600" b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95,13% ao final de 2020.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90015"/>
              </a:buClr>
              <a:buFont typeface="Wingdings" pitchFamily="2" charset="2"/>
              <a:buChar char="§"/>
              <a:defRPr/>
            </a:pPr>
            <a:endParaRPr lang="pt-BR" altLang="pt-BR" sz="1600" b="1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90015"/>
              </a:buClr>
              <a:buFont typeface="Wingdings" pitchFamily="2" charset="2"/>
              <a:buChar char="§"/>
              <a:defRPr/>
            </a:pPr>
            <a:r>
              <a:rPr lang="pt-BR" sz="1600" b="1" spc="-1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COBERTURA DE PRÉ NATAL COM ≥ 7 CONSULTAS:</a:t>
            </a:r>
            <a:r>
              <a:rPr lang="pt-BR" sz="1600" b="1" spc="-150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70,35%  em 2019;  68,21% em 2020.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90015"/>
              </a:buClr>
              <a:defRPr/>
            </a:pPr>
            <a:endParaRPr lang="pt-BR" sz="1600" b="1" spc="-150" dirty="0">
              <a:solidFill>
                <a:srgbClr val="00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90015"/>
              </a:buClr>
              <a:buFont typeface="Wingdings" pitchFamily="2" charset="2"/>
              <a:buChar char="§"/>
              <a:defRPr/>
            </a:pPr>
            <a:r>
              <a:rPr lang="pt-BR" sz="1600" b="1" spc="-1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POPULAÇÃO SUS DEPENDENTE</a:t>
            </a:r>
            <a:r>
              <a:rPr lang="pt-BR" sz="1600" spc="-1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90015"/>
              </a:buClr>
              <a:defRPr/>
            </a:pPr>
            <a:r>
              <a:rPr lang="pt-BR" sz="1600" b="1" spc="-1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pt-BR" sz="1600" b="1" spc="-150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93%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790015"/>
              </a:buClr>
              <a:defRPr/>
            </a:pPr>
            <a:endParaRPr lang="pt-BR" sz="1600" b="1" spc="-15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0066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41" indent="-28566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680" indent="-22853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752" indent="-22853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826" indent="-22853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899" indent="-228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972" indent="-228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044" indent="-228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112" indent="-2285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C48AD02-016B-4295-8381-4B5456E45FCB}" type="slidenum">
              <a:rPr lang="en-US" altLang="pt-BR" smtClean="0">
                <a:solidFill>
                  <a:srgbClr val="898989"/>
                </a:solidFill>
              </a:rPr>
              <a:pPr/>
              <a:t>33</a:t>
            </a:fld>
            <a:endParaRPr lang="en-US" altLang="pt-BR">
              <a:solidFill>
                <a:srgbClr val="898989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462253"/>
            <a:ext cx="9144000" cy="923330"/>
          </a:xfrm>
          <a:prstGeom prst="rect">
            <a:avLst/>
          </a:prstGeom>
          <a:noFill/>
        </p:spPr>
        <p:txBody>
          <a:bodyPr lIns="91412" tIns="45720" rIns="91412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“realmente” somos</a:t>
            </a:r>
          </a:p>
        </p:txBody>
      </p:sp>
      <p:pic>
        <p:nvPicPr>
          <p:cNvPr id="23556" name="Picture 4" descr="http://revistatpm.uol.com.br/_imagens/smarty/gato_le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49" y="1674726"/>
            <a:ext cx="5957888" cy="43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3755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1844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“Não somos só uma gota no oceano. Somos um oceano inteiro numa gota"</a:t>
            </a:r>
            <a:endParaRPr lang="pt-BR" dirty="0"/>
          </a:p>
        </p:txBody>
      </p:sp>
      <p:pic>
        <p:nvPicPr>
          <p:cNvPr id="4" name="Espaço Reservado para Conteúdo 3" descr="Gota no Ocean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7013"/>
            <a:ext cx="9144000" cy="5419989"/>
          </a:xfrm>
        </p:spPr>
      </p:pic>
    </p:spTree>
    <p:extLst>
      <p:ext uri="{BB962C8B-B14F-4D97-AF65-F5344CB8AC3E}">
        <p14:creationId xmlns:p14="http://schemas.microsoft.com/office/powerpoint/2010/main" val="4221878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Planejamento\LOGOMARCAS\Logo SUS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28115"/>
            <a:ext cx="1383009" cy="5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11"/>
          <p:cNvSpPr>
            <a:spLocks noChangeArrowheads="1"/>
          </p:cNvSpPr>
          <p:nvPr/>
        </p:nvSpPr>
        <p:spPr bwMode="auto">
          <a:xfrm>
            <a:off x="107505" y="1458332"/>
            <a:ext cx="90010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pt-BR" sz="1400" b="1" dirty="0" smtClean="0">
                <a:solidFill>
                  <a:prstClr val="black"/>
                </a:solidFill>
                <a:latin typeface="Arial Rounded MT Bold" pitchFamily="34" charset="0"/>
                <a:cs typeface="Arial" charset="0"/>
              </a:rPr>
              <a:t>MAURO CARLESSE</a:t>
            </a:r>
          </a:p>
          <a:p>
            <a:pPr algn="r" eaLnBrk="0" hangingPunct="0"/>
            <a:r>
              <a:rPr lang="pt-BR" sz="1400" dirty="0">
                <a:solidFill>
                  <a:prstClr val="black"/>
                </a:solidFill>
                <a:latin typeface="Arial Rounded MT Bold" pitchFamily="34" charset="0"/>
                <a:cs typeface="Arial" charset="0"/>
              </a:rPr>
              <a:t>Governador do Estado do Tocantins</a:t>
            </a:r>
          </a:p>
          <a:p>
            <a:pPr algn="r" eaLnBrk="0" hangingPunct="0"/>
            <a:endParaRPr lang="pt-BR" sz="900" b="1" dirty="0" smtClean="0">
              <a:solidFill>
                <a:prstClr val="black"/>
              </a:solidFill>
              <a:latin typeface="Arial Rounded MT Bold" pitchFamily="34" charset="0"/>
              <a:cs typeface="Arial" charset="0"/>
            </a:endParaRPr>
          </a:p>
          <a:p>
            <a:pPr algn="r" eaLnBrk="0" hangingPunct="0"/>
            <a:r>
              <a:rPr lang="pt-BR" sz="1400" b="1" dirty="0" smtClean="0">
                <a:solidFill>
                  <a:prstClr val="black"/>
                </a:solidFill>
                <a:latin typeface="Arial Rounded MT Bold" pitchFamily="34" charset="0"/>
                <a:cs typeface="Arial" charset="0"/>
              </a:rPr>
              <a:t>LUIZ </a:t>
            </a:r>
            <a:r>
              <a:rPr lang="pt-BR" sz="1400" b="1" dirty="0">
                <a:solidFill>
                  <a:prstClr val="black"/>
                </a:solidFill>
                <a:latin typeface="Arial Rounded MT Bold" pitchFamily="34" charset="0"/>
                <a:cs typeface="Arial" charset="0"/>
              </a:rPr>
              <a:t>EDGAR LEÃO TOLINI</a:t>
            </a:r>
          </a:p>
          <a:p>
            <a:pPr algn="r" eaLnBrk="0" hangingPunct="0"/>
            <a:r>
              <a:rPr lang="pt-BR" sz="1400" dirty="0" smtClean="0">
                <a:solidFill>
                  <a:prstClr val="black"/>
                </a:solidFill>
                <a:latin typeface="Arial Rounded MT Bold" pitchFamily="34" charset="0"/>
                <a:cs typeface="Arial" charset="0"/>
              </a:rPr>
              <a:t>Secretário </a:t>
            </a:r>
            <a:r>
              <a:rPr lang="pt-BR" sz="1400" dirty="0">
                <a:solidFill>
                  <a:prstClr val="black"/>
                </a:solidFill>
                <a:latin typeface="Arial Rounded MT Bold" pitchFamily="34" charset="0"/>
                <a:cs typeface="Arial" charset="0"/>
              </a:rPr>
              <a:t>de Estado da </a:t>
            </a:r>
            <a:r>
              <a:rPr lang="pt-BR" sz="1400" dirty="0" smtClean="0">
                <a:solidFill>
                  <a:prstClr val="black"/>
                </a:solidFill>
                <a:latin typeface="Arial Rounded MT Bold" pitchFamily="34" charset="0"/>
                <a:cs typeface="Arial" charset="0"/>
              </a:rPr>
              <a:t>Saúde</a:t>
            </a:r>
          </a:p>
          <a:p>
            <a:pPr algn="r" eaLnBrk="0" hangingPunct="0"/>
            <a:endParaRPr lang="pt-BR" sz="1200" dirty="0" smtClean="0">
              <a:solidFill>
                <a:prstClr val="black"/>
              </a:solidFill>
              <a:latin typeface="Arial Rounded MT Bold" pitchFamily="34" charset="0"/>
              <a:cs typeface="Arial" charset="0"/>
            </a:endParaRPr>
          </a:p>
          <a:p>
            <a:pPr algn="r" eaLnBrk="0" hangingPunct="0"/>
            <a:r>
              <a:rPr lang="pt-BR" sz="1400" b="1" dirty="0" smtClean="0">
                <a:solidFill>
                  <a:prstClr val="black"/>
                </a:solidFill>
                <a:latin typeface="Arial Rounded MT Bold" pitchFamily="34" charset="0"/>
                <a:cs typeface="Arial" charset="0"/>
              </a:rPr>
              <a:t>QUESEDE  </a:t>
            </a:r>
            <a:r>
              <a:rPr lang="pt-BR" sz="1400" b="1" dirty="0" smtClean="0">
                <a:solidFill>
                  <a:prstClr val="black"/>
                </a:solidFill>
                <a:latin typeface="Arial Rounded MT Bold" pitchFamily="34" charset="0"/>
                <a:cs typeface="Arial" charset="0"/>
              </a:rPr>
              <a:t>AYRES HENRIQUE CAMPOS</a:t>
            </a:r>
          </a:p>
          <a:p>
            <a:pPr algn="r" eaLnBrk="0" hangingPunct="0"/>
            <a:r>
              <a:rPr lang="pt-BR" sz="1400" dirty="0" smtClean="0">
                <a:solidFill>
                  <a:prstClr val="black"/>
                </a:solidFill>
                <a:latin typeface="Arial Rounded MT Bold" pitchFamily="34" charset="0"/>
                <a:cs typeface="Arial" charset="0"/>
              </a:rPr>
              <a:t>Secretário </a:t>
            </a:r>
            <a:r>
              <a:rPr lang="pt-BR" sz="1400" dirty="0" smtClean="0">
                <a:solidFill>
                  <a:prstClr val="black"/>
                </a:solidFill>
                <a:latin typeface="Arial Rounded MT Bold" pitchFamily="34" charset="0"/>
                <a:cs typeface="Arial" charset="0"/>
              </a:rPr>
              <a:t>Executivo</a:t>
            </a:r>
            <a:endParaRPr lang="pt-BR" sz="1400" dirty="0" smtClean="0">
              <a:solidFill>
                <a:prstClr val="black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5" name="Caixa de texto 4"/>
          <p:cNvSpPr txBox="1">
            <a:spLocks noChangeArrowheads="1"/>
          </p:cNvSpPr>
          <p:nvPr/>
        </p:nvSpPr>
        <p:spPr bwMode="auto">
          <a:xfrm>
            <a:off x="6301804" y="718220"/>
            <a:ext cx="2806700" cy="60122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900" dirty="0" smtClean="0">
                <a:solidFill>
                  <a:prstClr val="black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Pra</a:t>
            </a:r>
            <a:r>
              <a:rPr lang="pt-BR" altLang="pt-BR" sz="9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ahoma" pitchFamily="34" charset="0"/>
              </a:rPr>
              <a:t>ç</a:t>
            </a:r>
            <a:r>
              <a:rPr lang="pt-BR" altLang="pt-BR" sz="900" dirty="0" smtClean="0">
                <a:solidFill>
                  <a:prstClr val="black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a dos Girass</a:t>
            </a:r>
            <a:r>
              <a:rPr lang="pt-BR" altLang="pt-BR" sz="9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ahoma" pitchFamily="34" charset="0"/>
              </a:rPr>
              <a:t>ó</a:t>
            </a:r>
            <a:r>
              <a:rPr lang="pt-BR" altLang="pt-BR" sz="900" dirty="0" smtClean="0">
                <a:solidFill>
                  <a:prstClr val="black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is, Esplanada das Secretarias, S/N</a:t>
            </a:r>
            <a:endParaRPr lang="pt-BR" altLang="pt-BR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pt-BR" altLang="pt-BR" sz="900" dirty="0" smtClean="0">
                <a:solidFill>
                  <a:prstClr val="black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Palmas </a:t>
            </a:r>
            <a:r>
              <a:rPr lang="pt-BR" altLang="pt-BR" sz="9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lang="pt-BR" altLang="pt-BR" sz="900" dirty="0" smtClean="0">
                <a:solidFill>
                  <a:prstClr val="black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Tocantins </a:t>
            </a:r>
            <a:r>
              <a:rPr lang="pt-BR" altLang="pt-BR" sz="9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lang="pt-BR" altLang="pt-BR" sz="900" dirty="0" smtClean="0">
                <a:solidFill>
                  <a:prstClr val="black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CEP: 77.015-007</a:t>
            </a:r>
            <a:endParaRPr lang="pt-BR" altLang="pt-BR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pt-BR" altLang="pt-BR" sz="900" dirty="0" smtClean="0">
                <a:solidFill>
                  <a:prstClr val="black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Tel.: +55 63 3218-1700</a:t>
            </a:r>
            <a:endParaRPr lang="pt-BR" altLang="pt-BR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pt-BR" altLang="pt-BR" sz="900" dirty="0" smtClean="0">
                <a:solidFill>
                  <a:prstClr val="black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saude.to.gov.br </a:t>
            </a:r>
            <a:endParaRPr lang="pt-BR" altLang="pt-BR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/>
          <a:stretch/>
        </p:blipFill>
        <p:spPr bwMode="auto">
          <a:xfrm>
            <a:off x="179513" y="45641"/>
            <a:ext cx="2122707" cy="156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4662978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pt-BR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Equipe </a:t>
            </a:r>
            <a:r>
              <a:rPr lang="pt-BR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SGAE:</a:t>
            </a:r>
          </a:p>
          <a:p>
            <a:pPr algn="just"/>
            <a:r>
              <a:rPr lang="pt-BR" sz="1600" dirty="0" err="1">
                <a:latin typeface="+mj-lt"/>
                <a:cs typeface="Times New Roman" pitchFamily="18" charset="0"/>
              </a:rPr>
              <a:t>Misia</a:t>
            </a:r>
            <a:r>
              <a:rPr lang="pt-BR" sz="1600" dirty="0">
                <a:latin typeface="+mj-lt"/>
                <a:cs typeface="Times New Roman" pitchFamily="18" charset="0"/>
              </a:rPr>
              <a:t> Saldanha Figueiredo, Ana Maria </a:t>
            </a:r>
            <a:r>
              <a:rPr lang="pt-BR" sz="1600" dirty="0" err="1">
                <a:latin typeface="+mj-lt"/>
                <a:cs typeface="Times New Roman" pitchFamily="18" charset="0"/>
              </a:rPr>
              <a:t>kappes</a:t>
            </a:r>
            <a:r>
              <a:rPr lang="pt-BR" sz="1600" dirty="0">
                <a:latin typeface="+mj-lt"/>
                <a:cs typeface="Times New Roman" pitchFamily="18" charset="0"/>
              </a:rPr>
              <a:t>, </a:t>
            </a:r>
            <a:r>
              <a:rPr lang="pt-BR" sz="1600" dirty="0" err="1">
                <a:latin typeface="+mj-lt"/>
                <a:cs typeface="Times New Roman" pitchFamily="18" charset="0"/>
              </a:rPr>
              <a:t>Marilne</a:t>
            </a:r>
            <a:r>
              <a:rPr lang="pt-BR" sz="1600" dirty="0">
                <a:latin typeface="+mj-lt"/>
                <a:cs typeface="Times New Roman" pitchFamily="18" charset="0"/>
              </a:rPr>
              <a:t> Coutinho Borges, </a:t>
            </a:r>
            <a:r>
              <a:rPr lang="pt-BR" sz="1600" dirty="0">
                <a:latin typeface="+mj-lt"/>
              </a:rPr>
              <a:t>Giovana </a:t>
            </a:r>
            <a:r>
              <a:rPr lang="pt-BR" sz="1600" dirty="0" err="1">
                <a:latin typeface="+mj-lt"/>
              </a:rPr>
              <a:t>Matteucci</a:t>
            </a:r>
            <a:r>
              <a:rPr lang="pt-BR" sz="1600" dirty="0">
                <a:latin typeface="+mj-lt"/>
              </a:rPr>
              <a:t> Vasconcelos, Maria Nadir Conceição Santos, Willian Cardoso Santana Júnior, </a:t>
            </a:r>
            <a:r>
              <a:rPr lang="pt-BR" sz="1600" dirty="0" err="1">
                <a:latin typeface="+mj-lt"/>
              </a:rPr>
              <a:t>Cirilucia</a:t>
            </a:r>
            <a:r>
              <a:rPr lang="pt-BR" sz="1600" dirty="0">
                <a:latin typeface="+mj-lt"/>
              </a:rPr>
              <a:t> Bezerra </a:t>
            </a:r>
            <a:r>
              <a:rPr lang="pt-BR" sz="1600" dirty="0" err="1">
                <a:latin typeface="+mj-lt"/>
              </a:rPr>
              <a:t>Cirqueira</a:t>
            </a:r>
            <a:r>
              <a:rPr lang="pt-BR" sz="1600" dirty="0">
                <a:latin typeface="+mj-lt"/>
              </a:rPr>
              <a:t> Vieira, Claudia Batista </a:t>
            </a:r>
            <a:r>
              <a:rPr lang="pt-BR" sz="1600" dirty="0" err="1">
                <a:latin typeface="+mj-lt"/>
              </a:rPr>
              <a:t>Soutinho</a:t>
            </a:r>
            <a:r>
              <a:rPr lang="pt-BR" sz="1600" dirty="0">
                <a:latin typeface="+mj-lt"/>
              </a:rPr>
              <a:t>, Fabiana Silva Rodrigues, </a:t>
            </a:r>
            <a:r>
              <a:rPr lang="pt-BR" sz="1600" dirty="0" err="1">
                <a:latin typeface="+mj-lt"/>
              </a:rPr>
              <a:t>Gerciana</a:t>
            </a:r>
            <a:r>
              <a:rPr lang="pt-BR" sz="1600" dirty="0">
                <a:latin typeface="+mj-lt"/>
              </a:rPr>
              <a:t> de Souza Ribeiro Barbosa, </a:t>
            </a:r>
            <a:r>
              <a:rPr lang="pt-BR" sz="1600" dirty="0" err="1">
                <a:latin typeface="+mj-lt"/>
              </a:rPr>
              <a:t>Jerfferson</a:t>
            </a:r>
            <a:r>
              <a:rPr lang="pt-BR" sz="1600" dirty="0">
                <a:latin typeface="+mj-lt"/>
              </a:rPr>
              <a:t> Costa Pinto, </a:t>
            </a:r>
            <a:r>
              <a:rPr lang="pt-BR" sz="1600" dirty="0" err="1">
                <a:latin typeface="+mj-lt"/>
              </a:rPr>
              <a:t>Kassia</a:t>
            </a:r>
            <a:r>
              <a:rPr lang="pt-BR" sz="1600" dirty="0">
                <a:latin typeface="+mj-lt"/>
              </a:rPr>
              <a:t> Costa Barros, Lilian Moreira Santos, Lucio Rodrigues de Melo, Maria Alzira do Nascimento Saraiva Leal, </a:t>
            </a:r>
            <a:r>
              <a:rPr lang="pt-BR" sz="1600" dirty="0" err="1">
                <a:latin typeface="+mj-lt"/>
              </a:rPr>
              <a:t>Marleide</a:t>
            </a:r>
            <a:r>
              <a:rPr lang="pt-BR" sz="1600" dirty="0">
                <a:latin typeface="+mj-lt"/>
              </a:rPr>
              <a:t> Aurélio da Silva</a:t>
            </a:r>
          </a:p>
          <a:p>
            <a:pPr algn="just"/>
            <a:r>
              <a:rPr lang="pt-BR" sz="1600" dirty="0">
                <a:latin typeface="+mj-lt"/>
              </a:rPr>
              <a:t>Ramon </a:t>
            </a:r>
            <a:r>
              <a:rPr lang="pt-BR" sz="1600" dirty="0" err="1">
                <a:latin typeface="+mj-lt"/>
              </a:rPr>
              <a:t>Edler</a:t>
            </a:r>
            <a:r>
              <a:rPr lang="pt-BR" sz="1600" dirty="0">
                <a:latin typeface="+mj-lt"/>
              </a:rPr>
              <a:t> Martins de Carvalho, Werner Keller Tavares Costa</a:t>
            </a:r>
            <a:endParaRPr lang="pt-BR" sz="1600" dirty="0">
              <a:latin typeface="+mj-lt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8013" y="2950468"/>
            <a:ext cx="505490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800" b="1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Luiza Regina Dias </a:t>
            </a:r>
            <a:r>
              <a:rPr lang="pt-BR" altLang="pt-BR" sz="18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ＭＳ Ｐゴシック" pitchFamily="34" charset="-128"/>
              </a:rPr>
              <a:t>Noleto</a:t>
            </a:r>
          </a:p>
          <a:p>
            <a:pPr algn="just" eaLnBrk="0" hangingPunct="0"/>
            <a:r>
              <a:rPr lang="pt-BR" sz="16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Superintendência </a:t>
            </a:r>
            <a:r>
              <a:rPr lang="pt-BR" sz="16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de Gestão e Acompanhamento Estratégico - SGAE</a:t>
            </a:r>
          </a:p>
          <a:p>
            <a:pPr eaLnBrk="0" hangingPunct="0"/>
            <a:r>
              <a:rPr lang="pt-BR" sz="16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Telefones: (63) 3218-3265 / 1737 / 2806 </a:t>
            </a:r>
          </a:p>
          <a:p>
            <a:pPr eaLnBrk="0" hangingPunct="0"/>
            <a:r>
              <a:rPr lang="pt-BR" sz="16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Cel. 9243-7653</a:t>
            </a:r>
          </a:p>
          <a:p>
            <a:pPr eaLnBrk="0" hangingPunct="0"/>
            <a:r>
              <a:rPr lang="pt-BR" sz="16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e-mail:   </a:t>
            </a:r>
            <a:r>
              <a:rPr lang="pt-BR" sz="16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  <a:hlinkClick r:id="rId4"/>
              </a:rPr>
              <a:t>planejamento.saude.to@gmail.com</a:t>
            </a:r>
            <a:endParaRPr lang="pt-BR" sz="1600" dirty="0">
              <a:solidFill>
                <a:prstClr val="black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48850233"/>
              </p:ext>
            </p:extLst>
          </p:nvPr>
        </p:nvGraphicFramePr>
        <p:xfrm>
          <a:off x="-36512" y="934244"/>
          <a:ext cx="9144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-3911"/>
            <a:ext cx="9144000" cy="1077218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2" tIns="45720" rIns="91412" bIns="45720">
            <a:spAutoFit/>
          </a:bodyPr>
          <a:lstStyle/>
          <a:p>
            <a:pPr lvl="0" algn="ctr"/>
            <a:r>
              <a:rPr lang="pt-BR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 SUS tem direção única em cada esfera de governo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732240" y="5585950"/>
            <a:ext cx="2289358" cy="676886"/>
            <a:chOff x="6953065" y="4795732"/>
            <a:chExt cx="2073334" cy="676886"/>
          </a:xfrm>
        </p:grpSpPr>
        <p:sp>
          <p:nvSpPr>
            <p:cNvPr id="7" name="Retângulo 6"/>
            <p:cNvSpPr/>
            <p:nvPr/>
          </p:nvSpPr>
          <p:spPr>
            <a:xfrm>
              <a:off x="6953065" y="4795732"/>
              <a:ext cx="2073334" cy="67688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6953065" y="4795732"/>
              <a:ext cx="2073334" cy="6768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defTabSz="711003">
                <a:lnSpc>
                  <a:spcPct val="90000"/>
                </a:lnSpc>
                <a:spcAft>
                  <a:spcPct val="35000"/>
                </a:spcAft>
              </a:pPr>
              <a:r>
                <a:rPr lang="pt-BR" sz="1600" dirty="0">
                  <a:solidFill>
                    <a:schemeClr val="tx1"/>
                  </a:solidFill>
                </a:rPr>
                <a:t>CF: Art. 198, I</a:t>
              </a:r>
            </a:p>
            <a:p>
              <a:pPr defTabSz="711003">
                <a:lnSpc>
                  <a:spcPct val="90000"/>
                </a:lnSpc>
                <a:spcAft>
                  <a:spcPct val="35000"/>
                </a:spcAft>
              </a:pPr>
              <a:r>
                <a:rPr lang="pt-BR" sz="1600" dirty="0">
                  <a:solidFill>
                    <a:schemeClr val="tx1"/>
                  </a:solidFill>
                </a:rPr>
                <a:t>Lei 8080/1990: Art. 9º </a:t>
              </a:r>
              <a:endParaRPr lang="pt-BR" sz="1600" dirty="0"/>
            </a:p>
          </p:txBody>
        </p:sp>
      </p:grpSp>
      <p:sp>
        <p:nvSpPr>
          <p:cNvPr id="9" name="Retângulo 8"/>
          <p:cNvSpPr/>
          <p:nvPr/>
        </p:nvSpPr>
        <p:spPr>
          <a:xfrm>
            <a:off x="903447" y="3600391"/>
            <a:ext cx="646274" cy="461665"/>
          </a:xfrm>
          <a:prstGeom prst="rect">
            <a:avLst/>
          </a:prstGeom>
        </p:spPr>
        <p:txBody>
          <a:bodyPr wrap="none" lIns="91412" tIns="45720" rIns="91412" bIns="45720">
            <a:spAutoFit/>
          </a:bodyPr>
          <a:lstStyle/>
          <a:p>
            <a:pPr lvl="0"/>
            <a:r>
              <a:rPr lang="pt-BR" sz="2400" b="1" dirty="0"/>
              <a:t>MS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3687111" y="3640970"/>
            <a:ext cx="800163" cy="461665"/>
          </a:xfrm>
          <a:prstGeom prst="rect">
            <a:avLst/>
          </a:prstGeom>
        </p:spPr>
        <p:txBody>
          <a:bodyPr wrap="none" lIns="91412" tIns="45720" rIns="91412" bIns="45720">
            <a:spAutoFit/>
          </a:bodyPr>
          <a:lstStyle/>
          <a:p>
            <a:pPr lvl="0"/>
            <a:r>
              <a:rPr lang="pt-BR" sz="2400" b="1" dirty="0"/>
              <a:t>SES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6588241" y="3702486"/>
            <a:ext cx="740852" cy="400110"/>
          </a:xfrm>
          <a:prstGeom prst="rect">
            <a:avLst/>
          </a:prstGeom>
        </p:spPr>
        <p:txBody>
          <a:bodyPr wrap="none" lIns="91412" tIns="45720" rIns="91412" bIns="45720">
            <a:spAutoFit/>
          </a:bodyPr>
          <a:lstStyle/>
          <a:p>
            <a:pPr lvl="0"/>
            <a:r>
              <a:rPr lang="pt-BR" sz="2000" b="1" dirty="0"/>
              <a:t>SMS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10038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-3860"/>
            <a:ext cx="9144000" cy="64633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2" tIns="45720" rIns="91412" bIns="45720">
            <a:spAutoFit/>
          </a:bodyPr>
          <a:lstStyle/>
          <a:p>
            <a:pPr lvl="0" algn="ctr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Financiamento do SUS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96779687"/>
              </p:ext>
            </p:extLst>
          </p:nvPr>
        </p:nvGraphicFramePr>
        <p:xfrm>
          <a:off x="-1116632" y="862236"/>
          <a:ext cx="100091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/>
          <p:cNvSpPr/>
          <p:nvPr/>
        </p:nvSpPr>
        <p:spPr>
          <a:xfrm>
            <a:off x="0" y="6140304"/>
            <a:ext cx="4572000" cy="338554"/>
          </a:xfrm>
          <a:prstGeom prst="rect">
            <a:avLst/>
          </a:prstGeom>
        </p:spPr>
        <p:txBody>
          <a:bodyPr lIns="91412" tIns="45720" rIns="91412" bIns="45720">
            <a:spAutoFit/>
          </a:bodyPr>
          <a:lstStyle/>
          <a:p>
            <a:pPr lvl="0" algn="r"/>
            <a:r>
              <a:rPr lang="pt-BR" altLang="pt-BR" sz="1600" dirty="0"/>
              <a:t>Lei 8.080, de 19/09/1990 – Art. 31, 32 (</a:t>
            </a:r>
            <a:r>
              <a:rPr lang="pt-BR" sz="1600" dirty="0"/>
              <a:t>§</a:t>
            </a:r>
            <a:r>
              <a:rPr lang="pt-BR" altLang="pt-BR" sz="1600" i="1" dirty="0"/>
              <a:t>2º)</a:t>
            </a:r>
            <a:r>
              <a:rPr lang="pt-BR" altLang="pt-BR" sz="1600" dirty="0"/>
              <a:t> e 33 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15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93571839"/>
              </p:ext>
            </p:extLst>
          </p:nvPr>
        </p:nvGraphicFramePr>
        <p:xfrm>
          <a:off x="-396552" y="1152128"/>
          <a:ext cx="10008096" cy="525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67096924"/>
              </p:ext>
            </p:extLst>
          </p:nvPr>
        </p:nvGraphicFramePr>
        <p:xfrm>
          <a:off x="0" y="1478757"/>
          <a:ext cx="3755232" cy="384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Imagem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12" y="2489399"/>
            <a:ext cx="71209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-3911"/>
            <a:ext cx="9144000" cy="1077218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2" tIns="45720" rIns="91412" bIns="45720">
            <a:spAutoFit/>
          </a:bodyPr>
          <a:lstStyle/>
          <a:p>
            <a:pPr lvl="0" algn="ctr"/>
            <a:r>
              <a:rPr lang="pt-BR" altLang="pt-B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Financiamento do SUS</a:t>
            </a:r>
          </a:p>
          <a:p>
            <a:pPr lvl="0" algn="ctr"/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 29/2000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740352" y="2145628"/>
            <a:ext cx="1368152" cy="1015663"/>
          </a:xfrm>
          <a:prstGeom prst="rect">
            <a:avLst/>
          </a:prstGeom>
        </p:spPr>
        <p:txBody>
          <a:bodyPr wrap="square" lIns="91412" tIns="45720" rIns="91412" bIns="45720">
            <a:spAutoFit/>
          </a:bodyPr>
          <a:lstStyle/>
          <a:p>
            <a:pPr lvl="0" algn="just"/>
            <a:r>
              <a:rPr lang="pt-BR" altLang="pt-BR" sz="2000" dirty="0"/>
              <a:t>EC 86/2015</a:t>
            </a:r>
          </a:p>
          <a:p>
            <a:pPr lvl="0" algn="just"/>
            <a:r>
              <a:rPr lang="pt-BR" altLang="pt-BR" sz="2000" dirty="0"/>
              <a:t>95/2016 </a:t>
            </a:r>
          </a:p>
        </p:txBody>
      </p:sp>
    </p:spTree>
    <p:extLst>
      <p:ext uri="{BB962C8B-B14F-4D97-AF65-F5344CB8AC3E}">
        <p14:creationId xmlns:p14="http://schemas.microsoft.com/office/powerpoint/2010/main" val="2645065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-3911"/>
            <a:ext cx="9144000" cy="553998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2" tIns="45720" rIns="91412" bIns="45720">
            <a:spAutoFit/>
          </a:bodyPr>
          <a:lstStyle/>
          <a:p>
            <a:pPr lvl="0" algn="ctr"/>
            <a:r>
              <a:rPr lang="pt-BR" altLang="pt-BR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Organização e Gestão Financeira do SUS</a:t>
            </a:r>
            <a:endParaRPr lang="pt-BR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83737026"/>
              </p:ext>
            </p:extLst>
          </p:nvPr>
        </p:nvGraphicFramePr>
        <p:xfrm>
          <a:off x="-252536" y="1222276"/>
          <a:ext cx="9433048" cy="501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0" y="718268"/>
            <a:ext cx="9144000" cy="646331"/>
          </a:xfrm>
          <a:prstGeom prst="rect">
            <a:avLst/>
          </a:prstGeom>
        </p:spPr>
        <p:txBody>
          <a:bodyPr wrap="square" lIns="91412" tIns="45720" rIns="91412" bIns="45720">
            <a:spAutoFit/>
          </a:bodyPr>
          <a:lstStyle/>
          <a:p>
            <a:pPr lvl="0" algn="ctr"/>
            <a:r>
              <a:rPr lang="pt-BR" sz="1800" b="1" dirty="0"/>
              <a:t>Para receberem os recursos os Municípios, os Estados e o DF deverão contar com:</a:t>
            </a:r>
          </a:p>
        </p:txBody>
      </p:sp>
      <p:sp>
        <p:nvSpPr>
          <p:cNvPr id="7" name="Retângulo 6"/>
          <p:cNvSpPr/>
          <p:nvPr/>
        </p:nvSpPr>
        <p:spPr>
          <a:xfrm>
            <a:off x="4499992" y="6190828"/>
            <a:ext cx="4572000" cy="338554"/>
          </a:xfrm>
          <a:prstGeom prst="rect">
            <a:avLst/>
          </a:prstGeom>
        </p:spPr>
        <p:txBody>
          <a:bodyPr lIns="91412" tIns="45720" rIns="91412" bIns="45720">
            <a:spAutoFit/>
          </a:bodyPr>
          <a:lstStyle/>
          <a:p>
            <a:pPr lvl="0" algn="r"/>
            <a:r>
              <a:rPr lang="pt-BR" altLang="pt-BR" sz="1600" dirty="0"/>
              <a:t>Lei 8.142, de 28/12/1990: Art. 4º</a:t>
            </a:r>
          </a:p>
        </p:txBody>
      </p:sp>
    </p:spTree>
    <p:extLst>
      <p:ext uri="{BB962C8B-B14F-4D97-AF65-F5344CB8AC3E}">
        <p14:creationId xmlns:p14="http://schemas.microsoft.com/office/powerpoint/2010/main" val="1814379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-3911"/>
            <a:ext cx="9144000" cy="553998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2" tIns="45720" rIns="91412" bIns="45720">
            <a:spAutoFit/>
          </a:bodyPr>
          <a:lstStyle/>
          <a:p>
            <a:pPr lvl="0" algn="ctr"/>
            <a:r>
              <a:rPr lang="pt-BR" altLang="pt-BR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Organização e Gestão Financeira do SUS</a:t>
            </a:r>
            <a:endParaRPr lang="pt-BR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64678240"/>
              </p:ext>
            </p:extLst>
          </p:nvPr>
        </p:nvGraphicFramePr>
        <p:xfrm>
          <a:off x="35496" y="2302397"/>
          <a:ext cx="91085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0" y="1122392"/>
            <a:ext cx="9144000" cy="1107996"/>
          </a:xfrm>
          <a:prstGeom prst="rect">
            <a:avLst/>
          </a:prstGeom>
        </p:spPr>
        <p:txBody>
          <a:bodyPr wrap="square" lIns="91412" tIns="45720" rIns="91412" bIns="45720">
            <a:spAutoFit/>
          </a:bodyPr>
          <a:lstStyle/>
          <a:p>
            <a:pPr lvl="0" algn="ctr"/>
            <a:r>
              <a:rPr lang="pt-BR" sz="2200" dirty="0"/>
              <a:t>É vedada a exigência de restrição na transferência de recursos </a:t>
            </a:r>
            <a:r>
              <a:rPr lang="pt-BR" sz="2200" b="1" dirty="0"/>
              <a:t>fundo</a:t>
            </a:r>
            <a:r>
              <a:rPr lang="pt-BR" sz="2200" dirty="0"/>
              <a:t> </a:t>
            </a:r>
            <a:r>
              <a:rPr lang="pt-BR" sz="2200" b="1" dirty="0"/>
              <a:t>a fundo </a:t>
            </a:r>
            <a:r>
              <a:rPr lang="pt-BR" sz="2200" dirty="0"/>
              <a:t>de transferência obrigatória destinada ao custeio de ações e serviços públicos de saúde no âmbito do SUS, </a:t>
            </a:r>
            <a:r>
              <a:rPr lang="pt-BR" sz="2200" b="1" u="sng" dirty="0"/>
              <a:t>EXCETO</a:t>
            </a:r>
            <a:r>
              <a:rPr lang="pt-BR" sz="2200" dirty="0"/>
              <a:t>: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95938" y="6068302"/>
            <a:ext cx="5076056" cy="369332"/>
          </a:xfrm>
          <a:prstGeom prst="rect">
            <a:avLst/>
          </a:prstGeom>
        </p:spPr>
        <p:txBody>
          <a:bodyPr wrap="square" lIns="91412" tIns="45720" rIns="91412" bIns="45720">
            <a:spAutoFit/>
          </a:bodyPr>
          <a:lstStyle/>
          <a:p>
            <a:pPr lvl="0" algn="r"/>
            <a:r>
              <a:rPr lang="pt-BR" altLang="pt-BR" sz="1800" dirty="0"/>
              <a:t>Lei Complementar 141, de 13/01/2012: Art. 22</a:t>
            </a:r>
          </a:p>
        </p:txBody>
      </p:sp>
    </p:spTree>
    <p:extLst>
      <p:ext uri="{BB962C8B-B14F-4D97-AF65-F5344CB8AC3E}">
        <p14:creationId xmlns:p14="http://schemas.microsoft.com/office/powerpoint/2010/main" val="3643065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-1809"/>
            <a:ext cx="9144000" cy="64633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12" tIns="45720" rIns="91412" bIns="45720">
            <a:spAutoFit/>
          </a:bodyPr>
          <a:lstStyle/>
          <a:p>
            <a:pPr lvl="0" algn="ctr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Fundo de Saúde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1009220"/>
              </p:ext>
            </p:extLst>
          </p:nvPr>
        </p:nvGraphicFramePr>
        <p:xfrm>
          <a:off x="-36512" y="862236"/>
          <a:ext cx="9180512" cy="561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107505" y="1726334"/>
            <a:ext cx="1224136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lIns="91412" tIns="45720" rIns="91412" bIns="45720">
            <a:spAutoFit/>
          </a:bodyPr>
          <a:lstStyle/>
          <a:p>
            <a:pPr lvl="0"/>
            <a:r>
              <a:rPr lang="pt-BR" sz="2400" b="1" dirty="0"/>
              <a:t>FNS</a:t>
            </a:r>
          </a:p>
          <a:p>
            <a:pPr lvl="0"/>
            <a:r>
              <a:rPr lang="pt-BR" sz="2400" b="1" dirty="0"/>
              <a:t>FES</a:t>
            </a:r>
          </a:p>
          <a:p>
            <a:pPr lvl="0"/>
            <a:r>
              <a:rPr lang="pt-BR" sz="2400" b="1" dirty="0"/>
              <a:t>FMS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65130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1202</TotalTime>
  <Words>1870</Words>
  <Application>Microsoft Office PowerPoint</Application>
  <PresentationFormat>Personalizar</PresentationFormat>
  <Paragraphs>285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13</vt:i4>
      </vt:variant>
      <vt:variant>
        <vt:lpstr>Títulos de slides</vt:lpstr>
      </vt:variant>
      <vt:variant>
        <vt:i4>35</vt:i4>
      </vt:variant>
    </vt:vector>
  </HeadingPairs>
  <TitlesOfParts>
    <vt:vector size="48" baseType="lpstr">
      <vt:lpstr>Rede</vt:lpstr>
      <vt:lpstr>Personalizar design</vt:lpstr>
      <vt:lpstr>Tema do Office</vt:lpstr>
      <vt:lpstr>1_Tema do Office</vt:lpstr>
      <vt:lpstr>3_Tema do Office</vt:lpstr>
      <vt:lpstr>5_Tema do Office</vt:lpstr>
      <vt:lpstr>6_Tema do Office</vt:lpstr>
      <vt:lpstr>7_Tema do Office</vt:lpstr>
      <vt:lpstr>2_Tema do Office</vt:lpstr>
      <vt:lpstr>8_Tema do Office</vt:lpstr>
      <vt:lpstr>9_Tema do Office</vt:lpstr>
      <vt:lpstr>15_Tema do Office</vt:lpstr>
      <vt:lpstr>10_Tema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“Não somos só uma gota no oceano. Somos um oceano inteiro numa gota"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Geraf</dc:creator>
  <cp:lastModifiedBy>Luiza Regina Dias Noleto</cp:lastModifiedBy>
  <cp:revision>135</cp:revision>
  <cp:lastPrinted>2021-02-23T00:36:34Z</cp:lastPrinted>
  <dcterms:created xsi:type="dcterms:W3CDTF">2005-02-23T16:00:59Z</dcterms:created>
  <dcterms:modified xsi:type="dcterms:W3CDTF">2021-02-23T16:17:53Z</dcterms:modified>
</cp:coreProperties>
</file>